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54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ar-S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 rtl="1" eaLnBrk="1" hangingPunct="1"/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 rtl="1" eaLnBrk="1" hangingPunct="1"/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405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4405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346EE-E6FB-46D9-B47B-A476B021549D}" type="slidenum">
              <a:rPr lang="ar-SA" altLang="ar-SA"/>
              <a:pPr/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664B7-958C-410A-B499-C5C4993349B8}" type="slidenum">
              <a:rPr lang="ar-SA" altLang="ar-SA"/>
              <a:pPr/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AE63DA-CA9A-4657-9445-9FADCD0461AF}" type="slidenum">
              <a:rPr lang="ar-SA" altLang="ar-SA"/>
              <a:pPr/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4E0059-79E0-4776-8473-A02F6D4E6194}" type="slidenum">
              <a:rPr lang="ar-SA" altLang="ar-SA"/>
              <a:pPr/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C0A26-33B3-45DD-9132-0587975AF08B}" type="slidenum">
              <a:rPr lang="ar-SA" altLang="ar-SA"/>
              <a:pPr/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70453D-DD83-40E3-B204-28287E86A039}" type="slidenum">
              <a:rPr lang="ar-SA" altLang="ar-SA"/>
              <a:pPr/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A8F09-7D3E-45D1-96D5-A24D86E8E617}" type="slidenum">
              <a:rPr lang="ar-SA" altLang="ar-SA"/>
              <a:pPr/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8B8D98-89F7-45C7-A014-23E6753E6768}" type="slidenum">
              <a:rPr lang="ar-SA" altLang="ar-SA"/>
              <a:pPr/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517BB0-796D-4246-83E2-F6E9F4DAA2E7}" type="slidenum">
              <a:rPr lang="ar-SA" altLang="ar-SA"/>
              <a:pPr/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874A1E-174E-4E0B-B4E0-086B02E5A6B3}" type="slidenum">
              <a:rPr lang="ar-SA" altLang="ar-SA"/>
              <a:pPr/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BAB8C1-BD9D-4214-81BB-902153231EBB}" type="slidenum">
              <a:rPr lang="ar-SA" altLang="ar-SA"/>
              <a:pPr/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C5564B-404A-48E8-85BD-9A7E4F566FDA}" type="slidenum">
              <a:rPr lang="ar-SA" altLang="ar-SA"/>
              <a:pPr/>
              <a:t>‹#›</a:t>
            </a:fld>
            <a:endParaRPr lang="en-US" alt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4301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 rtl="1" eaLnBrk="1" hangingPunct="1"/>
              <a:endParaRPr lang="en-US"/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 rtl="1" eaLnBrk="1" hangingPunct="1"/>
              <a:endParaRPr lang="en-US"/>
            </a:p>
          </p:txBody>
        </p:sp>
        <p:sp>
          <p:nvSpPr>
            <p:cNvPr id="4302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302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302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4302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302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4303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303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3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3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45E9419-B2F2-4CC5-ABB5-126D161AE53E}" type="slidenum">
              <a:rPr lang="ar-SA" altLang="ar-SA"/>
              <a:pPr/>
              <a:t>‹#›</a:t>
            </a:fld>
            <a:endParaRPr lang="en-US" altLang="ar-SA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4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iming>
    <p:tnLst>
      <p:par>
        <p:cTn id="1" dur="indefinite" restart="never" nodeType="tmRoot"/>
      </p:par>
    </p:tnLst>
  </p:timing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428750"/>
            <a:ext cx="8732838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0"/>
            <a:ext cx="45370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620713"/>
            <a:ext cx="8424862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3213100"/>
            <a:ext cx="84963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93" name="Object 7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723188" y="-306388"/>
          <a:ext cx="1619250" cy="1782763"/>
        </p:xfrm>
        <a:graphic>
          <a:graphicData uri="http://schemas.openxmlformats.org/presentationml/2006/ole">
            <p:oleObj spid="_x0000_s12293" name="Packager Shell Object" showAsIcon="1" r:id="rId6" imgW="566670" imgH="6825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549275"/>
            <a:ext cx="61214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1773238"/>
            <a:ext cx="727392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4581525"/>
            <a:ext cx="6840538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317" name="Object 7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8013700" y="287338"/>
          <a:ext cx="1038225" cy="1244600"/>
        </p:xfrm>
        <a:graphic>
          <a:graphicData uri="http://schemas.openxmlformats.org/presentationml/2006/ole">
            <p:oleObj spid="_x0000_s13317" name="Packager Shell Object" showAsIcon="1" r:id="rId6" imgW="366480" imgH="43776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628775"/>
            <a:ext cx="7273925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549275"/>
            <a:ext cx="2590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844675"/>
            <a:ext cx="78486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404813"/>
            <a:ext cx="31686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484313"/>
            <a:ext cx="7561262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620713"/>
            <a:ext cx="30956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916113"/>
            <a:ext cx="78486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620713"/>
            <a:ext cx="20875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557338"/>
            <a:ext cx="74898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476250"/>
            <a:ext cx="21605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3375"/>
            <a:ext cx="8713788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45" name="Group 21"/>
          <p:cNvGraphicFramePr>
            <a:graphicFrameLocks noGrp="1"/>
          </p:cNvGraphicFramePr>
          <p:nvPr>
            <p:ph/>
          </p:nvPr>
        </p:nvGraphicFramePr>
        <p:xfrm>
          <a:off x="179388" y="277813"/>
          <a:ext cx="8785225" cy="6175376"/>
        </p:xfrm>
        <a:graphic>
          <a:graphicData uri="http://schemas.openxmlformats.org/drawingml/2006/table">
            <a:tbl>
              <a:tblPr rtl="1"/>
              <a:tblGrid>
                <a:gridCol w="21955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97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955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971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8768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8768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52247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76250"/>
            <a:ext cx="17272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8" name="Picture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196975"/>
            <a:ext cx="19446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9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549275"/>
            <a:ext cx="1439862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0" name="Picture 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7313" y="1196975"/>
            <a:ext cx="17287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1" name="Picture 2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9338" y="549275"/>
            <a:ext cx="15128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2" name="Picture 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32363" y="1268413"/>
            <a:ext cx="15113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3" name="Picture 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92950" y="404813"/>
            <a:ext cx="1655763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4" name="Picture 3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19925" y="1412875"/>
            <a:ext cx="16557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5" name="Picture 3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4213" y="3500438"/>
            <a:ext cx="1295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6" name="Picture 3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8313" y="4149725"/>
            <a:ext cx="15113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2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2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2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52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52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52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52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404813"/>
            <a:ext cx="3743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844675"/>
            <a:ext cx="80645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765175"/>
            <a:ext cx="45354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2492375"/>
            <a:ext cx="80645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2" name="Object 6">
            <a:hlinkClick r:id="" action="ppaction://ole?verb=0" highlightClick="1"/>
          </p:cNvPr>
          <p:cNvGraphicFramePr>
            <a:graphicFrameLocks noChangeAspect="1"/>
          </p:cNvGraphicFramePr>
          <p:nvPr>
            <p:ph/>
          </p:nvPr>
        </p:nvGraphicFramePr>
        <p:xfrm>
          <a:off x="7659688" y="533400"/>
          <a:ext cx="952500" cy="1036638"/>
        </p:xfrm>
        <a:graphic>
          <a:graphicData uri="http://schemas.openxmlformats.org/presentationml/2006/ole">
            <p:oleObj spid="_x0000_s7172" name="Packager Shell Object" showAsIcon="1" r:id="rId5" imgW="366480" imgH="43776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260350"/>
            <a:ext cx="6408737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125538"/>
            <a:ext cx="849630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6" name="Object 6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940675" y="119063"/>
          <a:ext cx="1041400" cy="930275"/>
        </p:xfrm>
        <a:graphic>
          <a:graphicData uri="http://schemas.openxmlformats.org/presentationml/2006/ole">
            <p:oleObj spid="_x0000_s8196" name="Packager Shell Object" showAsIcon="1" r:id="rId5" imgW="366480" imgH="43776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476250"/>
            <a:ext cx="80645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219" name="Object 5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8097838" y="-58738"/>
          <a:ext cx="885825" cy="1139826"/>
        </p:xfrm>
        <a:graphic>
          <a:graphicData uri="http://schemas.openxmlformats.org/presentationml/2006/ole">
            <p:oleObj spid="_x0000_s9219" name="Packager Shell Object" showAsIcon="1" r:id="rId4" imgW="366480" imgH="43776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620713"/>
            <a:ext cx="8064500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3" name="Object 5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802563" y="101600"/>
          <a:ext cx="973137" cy="1036638"/>
        </p:xfrm>
        <a:graphic>
          <a:graphicData uri="http://schemas.openxmlformats.org/presentationml/2006/ole">
            <p:oleObj spid="_x0000_s10243" name="Packager Shell Object" showAsIcon="1" r:id="rId4" imgW="366480" imgH="43776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549275"/>
            <a:ext cx="8135938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267" name="Object 5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8170863" y="61913"/>
          <a:ext cx="866775" cy="828675"/>
        </p:xfrm>
        <a:graphic>
          <a:graphicData uri="http://schemas.openxmlformats.org/presentationml/2006/ole">
            <p:oleObj spid="_x0000_s11267" name="Packager Shell Object" showAsIcon="1" r:id="rId4" imgW="366480" imgH="43776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295</TotalTime>
  <Words>0</Words>
  <PresentationFormat>عرض على الشاشة (3:4)‏</PresentationFormat>
  <Paragraphs>0</Paragraphs>
  <Slides>16</Slides>
  <Notes>0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سمة</vt:lpstr>
      </vt:variant>
      <vt:variant>
        <vt:i4>1</vt:i4>
      </vt:variant>
      <vt:variant>
        <vt:lpstr>خوادم OLE مضمنة</vt:lpstr>
      </vt:variant>
      <vt:variant>
        <vt:i4>2</vt:i4>
      </vt:variant>
      <vt:variant>
        <vt:lpstr>عناوين الشرائح</vt:lpstr>
      </vt:variant>
      <vt:variant>
        <vt:i4>16</vt:i4>
      </vt:variant>
    </vt:vector>
  </HeadingPairs>
  <TitlesOfParts>
    <vt:vector size="23" baseType="lpstr">
      <vt:lpstr>Times New Roman</vt:lpstr>
      <vt:lpstr>Arial</vt:lpstr>
      <vt:lpstr>Wingdings</vt:lpstr>
      <vt:lpstr>Calibri</vt:lpstr>
      <vt:lpstr>Maple</vt:lpstr>
      <vt:lpstr>الحزمة</vt:lpstr>
      <vt:lpstr>Package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</vt:vector>
  </TitlesOfParts>
  <Manager>داود ابو مويس</Manager>
  <Company>الملتقى التربوي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 الوحدة السابعة للصف الخامس الاساسي الفصل الاول</dc:title>
  <dc:subject>عرض بوربوينت الوحدات 6+7 للمرحلة الاساسية الفصل الاول عرض بوربوينت الوحدة السابعة للصف الخامس الاساسي الفصل الاول</dc:subject>
  <dc:creator>داود ابو مويس</dc:creator>
  <cp:keywords>الفصل الأول; الملتقى التربوي</cp:keywords>
  <dc:description>عرض بوربوينت الوحدات 6+7 الفصل الدراسي الاول للمرحلة الاساسية من الصف الاول للصف السادس عرض بوربوينت الوحدة السابعة للصف الخامس الاساسي الفصل الاول</dc:description>
  <cp:lastModifiedBy>الملتقى التربوي</cp:lastModifiedBy>
  <dcterms:created xsi:type="dcterms:W3CDTF">2013-05-17T15:33:02Z</dcterms:created>
  <dcterms:modified xsi:type="dcterms:W3CDTF">2020-12-16T08:25:13Z</dcterms:modified>
  <cp:category>الصف الخامس;الفترة الاولى;لغة انجليزية;امتحان، تعليم، اختبار، ورقة عمل</cp:category>
</cp:coreProperties>
</file>