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19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84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0977-D176-4EB4-B2B9-4C0724AA41C3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D8A06-6D6F-4870-8258-C8EC14603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D8A06-6D6F-4870-8258-C8EC146032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D8A06-6D6F-4870-8258-C8EC146032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E9054C-93DA-4200-AF08-0DA77C969418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61C579-51D2-4939-A71D-7FDA173DF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.bin"/><Relationship Id="rId2" Type="http://schemas.openxmlformats.org/officeDocument/2006/relationships/audio" Target="file:///D:\power%20point%201---6\Power%20Point%20-6thG%20%20New\First%20Semester\U-7\EngForPalestine6A_track40.mp3" TargetMode="External"/><Relationship Id="rId1" Type="http://schemas.openxmlformats.org/officeDocument/2006/relationships/vmlDrawing" Target="../drawings/vmlDrawing1.vml"/><Relationship Id="rId6" Type="http://schemas.openxmlformats.org/officeDocument/2006/relationships/hyperlink" Target="EngForPalestine6A_track4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EngForPalestine6A_track41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hyperlink" Target="EngForPalestine6A_track41(0)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oleObject" Target="../embeddings/oleObject4.bin"/><Relationship Id="rId2" Type="http://schemas.openxmlformats.org/officeDocument/2006/relationships/audio" Target="file:///D:\power%20point%201---6\Power%20Point%20-6thG%20%20New\First%20Semester\U-7\EngForPalestine6A_track41.mp3" TargetMode="External"/><Relationship Id="rId1" Type="http://schemas.openxmlformats.org/officeDocument/2006/relationships/vmlDrawing" Target="../drawings/vmlDrawing4.vml"/><Relationship Id="rId6" Type="http://schemas.openxmlformats.org/officeDocument/2006/relationships/hyperlink" Target="EngForPalestine6A_track41%20(2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ower%20point%201---6\Power%20Point%20-6thG%20%20New\First%20Semester\U-7\EngForPalestine6A_track42.mp3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hyperlink" Target="EngForPalestine6A_track42.mp3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14400"/>
            <a:ext cx="86105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52400" y="5257800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Aims to ask and give permission; make invitations; offer</a:t>
            </a:r>
          </a:p>
          <a:p>
            <a:r>
              <a:rPr lang="en-US" sz="2600" b="1" dirty="0"/>
              <a:t>and accept help</a:t>
            </a:r>
          </a:p>
        </p:txBody>
      </p:sp>
      <p:pic>
        <p:nvPicPr>
          <p:cNvPr id="6" name="EngForPalestine6A_track4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2743200"/>
            <a:ext cx="1371600" cy="762000"/>
          </a:xfrm>
          <a:prstGeom prst="rect">
            <a:avLst/>
          </a:prstGeom>
        </p:spPr>
      </p:pic>
      <p:graphicFrame>
        <p:nvGraphicFramePr>
          <p:cNvPr id="2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4114800" y="2819400"/>
          <a:ext cx="2679700" cy="685800"/>
        </p:xfrm>
        <a:graphic>
          <a:graphicData uri="http://schemas.openxmlformats.org/presentationml/2006/ole">
            <p:oleObj spid="_x0000_s1026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487680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thousand</a:t>
            </a:r>
            <a:endParaRPr lang="en-US" sz="7200" dirty="0"/>
          </a:p>
        </p:txBody>
      </p:sp>
      <p:sp>
        <p:nvSpPr>
          <p:cNvPr id="5" name="مستطيل 4"/>
          <p:cNvSpPr/>
          <p:nvPr/>
        </p:nvSpPr>
        <p:spPr>
          <a:xfrm>
            <a:off x="1219200" y="76200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smtClean="0"/>
              <a:t>1,000</a:t>
            </a:r>
            <a:endParaRPr lang="en-US" sz="20000" dirty="0"/>
          </a:p>
        </p:txBody>
      </p:sp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4876800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harvest</a:t>
            </a:r>
            <a:endParaRPr lang="en-US" sz="8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086599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382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dish</a:t>
            </a:r>
            <a:endParaRPr lang="en-US" sz="72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0"/>
            <a:ext cx="70866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51816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useful</a:t>
            </a:r>
            <a:endParaRPr lang="en-US" sz="80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1628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3886200"/>
            <a:ext cx="5486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 smtClean="0"/>
              <a:t>oil</a:t>
            </a:r>
            <a:endParaRPr lang="en-US" sz="150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"/>
            <a:ext cx="3352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382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87630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4038600" y="685800"/>
          <a:ext cx="1219200" cy="685800"/>
        </p:xfrm>
        <a:graphic>
          <a:graphicData uri="http://schemas.openxmlformats.org/presentationml/2006/ole">
            <p:oleObj spid="_x0000_s2050" name="Packager Shell Object" showAsIcon="1" r:id="rId6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44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" name="Object 2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2133600" y="990600"/>
          <a:ext cx="1828800" cy="457200"/>
        </p:xfrm>
        <a:graphic>
          <a:graphicData uri="http://schemas.openxmlformats.org/presentationml/2006/ole">
            <p:oleObj spid="_x0000_s3074" name="Packager Shell Object" showAsIcon="1" r:id="rId5" imgW="2896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2400" y="1997838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i="1" dirty="0" smtClean="0"/>
          </a:p>
          <a:p>
            <a:r>
              <a:rPr lang="en-US" sz="2200" b="1" i="1" dirty="0" smtClean="0"/>
              <a:t>What </a:t>
            </a:r>
            <a:r>
              <a:rPr lang="en-US" sz="2200" b="1" i="1" dirty="0"/>
              <a:t>are 150 years old? (the olive trees)</a:t>
            </a:r>
          </a:p>
          <a:p>
            <a:endParaRPr lang="en-US" sz="2200" b="1" i="1" dirty="0" smtClean="0"/>
          </a:p>
          <a:p>
            <a:r>
              <a:rPr lang="en-US" sz="2200" b="1" i="1" dirty="0" smtClean="0"/>
              <a:t>What </a:t>
            </a:r>
            <a:r>
              <a:rPr lang="en-US" sz="2200" b="1" i="1" dirty="0"/>
              <a:t>can you make from olives? (soap, oil, medicines</a:t>
            </a:r>
            <a:r>
              <a:rPr lang="en-US" sz="2200" b="1" i="1" dirty="0" smtClean="0"/>
              <a:t>,</a:t>
            </a:r>
            <a:r>
              <a:rPr lang="en-US" sz="2200" b="1" dirty="0" smtClean="0"/>
              <a:t> )</a:t>
            </a:r>
            <a:endParaRPr lang="en-US" sz="2200" b="1" i="1" dirty="0"/>
          </a:p>
          <a:p>
            <a:endParaRPr lang="en-US" sz="2200" b="1" i="1" dirty="0" smtClean="0"/>
          </a:p>
          <a:p>
            <a:r>
              <a:rPr lang="en-US" sz="2200" b="1" i="1" dirty="0" smtClean="0"/>
              <a:t>When </a:t>
            </a:r>
            <a:r>
              <a:rPr lang="en-US" sz="2200" b="1" i="1" dirty="0"/>
              <a:t>did Palestinians start to grow olive trees (5,000 </a:t>
            </a:r>
            <a:r>
              <a:rPr lang="en-US" sz="2200" b="1" i="1" dirty="0" smtClean="0"/>
              <a:t>years </a:t>
            </a:r>
            <a:r>
              <a:rPr lang="en-US" sz="2200" b="1" dirty="0" smtClean="0"/>
              <a:t>ago)</a:t>
            </a:r>
            <a:endParaRPr lang="en-US" sz="2200" b="1" i="1" dirty="0"/>
          </a:p>
          <a:p>
            <a:endParaRPr lang="en-US" sz="2200" b="1" i="1" dirty="0" smtClean="0"/>
          </a:p>
          <a:p>
            <a:r>
              <a:rPr lang="en-US" sz="2200" b="1" i="1" dirty="0" smtClean="0"/>
              <a:t>How </a:t>
            </a:r>
            <a:r>
              <a:rPr lang="en-US" sz="2200" b="1" i="1" dirty="0"/>
              <a:t>does Omar’s grandfather get the oil from the olives? </a:t>
            </a:r>
          </a:p>
          <a:p>
            <a:r>
              <a:rPr lang="en-US" sz="2200" b="1" i="1" dirty="0" smtClean="0"/>
              <a:t>(he  </a:t>
            </a:r>
            <a:r>
              <a:rPr lang="en-US" sz="2200" b="1" dirty="0" smtClean="0"/>
              <a:t>presses </a:t>
            </a:r>
            <a:r>
              <a:rPr lang="en-US" sz="2200" b="1" dirty="0"/>
              <a:t>them)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43000" y="7620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answer the questions.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85344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8600" y="3048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Listen and say.</a:t>
            </a:r>
          </a:p>
        </p:txBody>
      </p:sp>
      <p:pic>
        <p:nvPicPr>
          <p:cNvPr id="6" name="EngForPalestine6A_track4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3962400" y="152400"/>
            <a:ext cx="1447800" cy="685800"/>
          </a:xfrm>
          <a:prstGeom prst="rect">
            <a:avLst/>
          </a:prstGeom>
        </p:spPr>
      </p:pic>
      <p:graphicFrame>
        <p:nvGraphicFramePr>
          <p:cNvPr id="4098" name="Object 2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3657600" y="0"/>
          <a:ext cx="1828800" cy="685800"/>
        </p:xfrm>
        <a:graphic>
          <a:graphicData uri="http://schemas.openxmlformats.org/presentationml/2006/ole">
            <p:oleObj spid="_x0000_s4098" name="Packager Shell Object" showAsIcon="1" r:id="rId7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66800" y="3048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Listen and answer the questions.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8600" y="12954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Audio 42</a:t>
            </a:r>
          </a:p>
          <a:p>
            <a:r>
              <a:rPr lang="en-US" sz="2800" b="1" i="1" dirty="0"/>
              <a:t>1 Who did Omar and </a:t>
            </a:r>
            <a:r>
              <a:rPr lang="en-US" sz="2800" b="1" i="1" dirty="0" err="1"/>
              <a:t>Rania</a:t>
            </a:r>
            <a:r>
              <a:rPr lang="en-US" sz="2800" b="1" i="1" dirty="0"/>
              <a:t> visit?</a:t>
            </a:r>
          </a:p>
          <a:p>
            <a:r>
              <a:rPr lang="en-US" sz="2800" b="1" i="1" dirty="0"/>
              <a:t>2 What grows on the farm?</a:t>
            </a:r>
          </a:p>
          <a:p>
            <a:r>
              <a:rPr lang="en-US" sz="2800" b="1" i="1" dirty="0"/>
              <a:t>3 Who planted some of the olive trees?</a:t>
            </a:r>
          </a:p>
          <a:p>
            <a:r>
              <a:rPr lang="en-US" sz="2800" b="1" i="1" dirty="0"/>
              <a:t>4 How many olive trees are there in Palestine?</a:t>
            </a:r>
          </a:p>
          <a:p>
            <a:r>
              <a:rPr lang="en-US" sz="2800" b="1" i="1" dirty="0"/>
              <a:t>5 What is the first thing you need to do to make olive oil?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304800" y="4724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Answers: 1 grandparents/grandmother/grandfather </a:t>
            </a:r>
            <a:r>
              <a:rPr lang="en-US" sz="2400" b="1" i="1" dirty="0" smtClean="0"/>
              <a:t>2             olives</a:t>
            </a:r>
            <a:endParaRPr lang="en-US" sz="2400" b="1" i="1" dirty="0"/>
          </a:p>
          <a:p>
            <a:r>
              <a:rPr lang="en-US" sz="2400" b="1" i="1" dirty="0"/>
              <a:t>3 Omar's great grandfather/his grandfather’s grandfather</a:t>
            </a:r>
          </a:p>
          <a:p>
            <a:r>
              <a:rPr lang="en-US" sz="2400" b="1" i="1" dirty="0"/>
              <a:t>4 millions 5 harvest them/pick them/take them off the olive trees</a:t>
            </a:r>
            <a:endParaRPr lang="en-US" sz="2400" b="1" dirty="0"/>
          </a:p>
        </p:txBody>
      </p:sp>
      <p:pic>
        <p:nvPicPr>
          <p:cNvPr id="7" name="EngForPalestine6A_track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6934200" y="304800"/>
            <a:ext cx="1524000" cy="990600"/>
          </a:xfrm>
          <a:prstGeom prst="rect">
            <a:avLst/>
          </a:prstGeom>
        </p:spPr>
      </p:pic>
      <p:graphicFrame>
        <p:nvGraphicFramePr>
          <p:cNvPr id="5122" name="Object 2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6400800" y="762000"/>
          <a:ext cx="2222500" cy="685800"/>
        </p:xfrm>
        <a:graphic>
          <a:graphicData uri="http://schemas.openxmlformats.org/presentationml/2006/ole">
            <p:oleObj spid="_x0000_s5122" name="Packager Shell Object" showAsIcon="1" r:id="rId6" imgW="26802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14400" y="5562600"/>
            <a:ext cx="236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love</a:t>
            </a:r>
            <a:endParaRPr lang="en-US" sz="66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59436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soap</a:t>
            </a:r>
            <a:endParaRPr lang="en-US" sz="72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239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9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0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1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2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3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4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5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6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17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ذروة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167</Words>
  <PresentationFormat>عرض على الشاشة (3:4)‏</PresentationFormat>
  <Paragraphs>33</Paragraphs>
  <Slides>14</Slides>
  <Notes>2</Notes>
  <HiddenSlides>0</HiddenSlides>
  <MMClips>3</MMClips>
  <ScaleCrop>false</ScaleCrop>
  <HeadingPairs>
    <vt:vector size="6" baseType="variant">
      <vt:variant>
        <vt:lpstr>سمة</vt:lpstr>
      </vt:variant>
      <vt:variant>
        <vt:i4>4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ذروة</vt:lpstr>
      <vt:lpstr>رحلة</vt:lpstr>
      <vt:lpstr>حيوية</vt:lpstr>
      <vt:lpstr>واجهة</vt:lpstr>
      <vt:lpstr>Packager Shell Object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الوحدة السابعة للصف السادس الاساسي الفصل الاول</dc:title>
  <dc:subject>عرض بوربوينت الوحدات 6+7 للمرحلة الاساسية الفصل الاول</dc:subject>
  <dc:creator>داود ابو مويس</dc:creator>
  <cp:keywords>الفصل الأول; الملتقى التربوي</cp:keywords>
  <dc:description>عرض بوربوينت الوحدات 6+7 الفصل الدراسي الاول للمرحلة الاساسية من الصف الاول للصف السادس - عرض بوربوينت الوحدة السابعة للصف السادس الاساسي الفصل الاول</dc:description>
  <cp:lastModifiedBy>الملتقى التربوي</cp:lastModifiedBy>
  <cp:revision>1</cp:revision>
  <dcterms:created xsi:type="dcterms:W3CDTF">2015-01-10T20:35:28Z</dcterms:created>
  <dcterms:modified xsi:type="dcterms:W3CDTF">2020-12-16T08:15:14Z</dcterms:modified>
  <cp:category>السادس الاساسي; الفترة الاولى; لغة انجليزية; امتحان، تعليم، اختبار، ورقة عمل</cp:category>
</cp:coreProperties>
</file>