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9" r:id="rId1"/>
  </p:sldMasterIdLst>
  <p:sldIdLst>
    <p:sldId id="256" r:id="rId2"/>
    <p:sldId id="269" r:id="rId3"/>
    <p:sldId id="261" r:id="rId4"/>
    <p:sldId id="262" r:id="rId5"/>
    <p:sldId id="257" r:id="rId6"/>
    <p:sldId id="258" r:id="rId7"/>
    <p:sldId id="260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75" d="100"/>
          <a:sy n="75" d="100"/>
        </p:scale>
        <p:origin x="-2016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86"/>
              <a:ext cx="4299" cy="3371"/>
              <a:chOff x="0" y="2"/>
              <a:chExt cx="5533" cy="4339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2"/>
                <a:ext cx="5470" cy="4339"/>
                <a:chOff x="0" y="2"/>
                <a:chExt cx="5470" cy="4339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8"/>
                  <a:ext cx="2919" cy="2149"/>
                  <a:chOff x="1265" y="816"/>
                  <a:chExt cx="2919" cy="2149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6"/>
                    <a:ext cx="2919" cy="214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1"/>
                    <a:ext cx="578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2"/>
                  <a:ext cx="5470" cy="4339"/>
                  <a:chOff x="0" y="2"/>
                  <a:chExt cx="5470" cy="4339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4"/>
                    <a:ext cx="1259" cy="2324"/>
                    <a:chOff x="3470" y="1532"/>
                    <a:chExt cx="1259" cy="2324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4" y="2238"/>
                      <a:ext cx="1725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2" y="3149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2" cy="1332"/>
                    <a:chOff x="2864" y="2019"/>
                    <a:chExt cx="2462" cy="1332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3" cy="3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6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3"/>
                    <a:ext cx="2478" cy="1065"/>
                    <a:chOff x="2896" y="1831"/>
                    <a:chExt cx="2478" cy="1065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31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6"/>
                      <a:ext cx="901" cy="52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1" cy="657"/>
                    <a:chOff x="2958" y="1414"/>
                    <a:chExt cx="2341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2"/>
                    <a:chOff x="2983" y="1269"/>
                    <a:chExt cx="2150" cy="342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1"/>
                    <a:ext cx="1879" cy="424"/>
                    <a:chOff x="2938" y="919"/>
                    <a:chExt cx="1879" cy="424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9"/>
                      <a:ext cx="662" cy="33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8"/>
                      <a:ext cx="172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1"/>
                      <a:ext cx="92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4"/>
                    <a:chOff x="-5" y="2196"/>
                    <a:chExt cx="2461" cy="1334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4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3"/>
                    <a:chOff x="-52" y="2009"/>
                    <a:chExt cx="2477" cy="1063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6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8"/>
                    <a:chOff x="-74" y="1813"/>
                    <a:chExt cx="2472" cy="928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7" y="1563"/>
                    <a:ext cx="2339" cy="656"/>
                    <a:chOff x="23" y="1591"/>
                    <a:chExt cx="2339" cy="656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91"/>
                      <a:ext cx="1544" cy="31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8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7"/>
                    <a:ext cx="2150" cy="344"/>
                    <a:chOff x="189" y="1445"/>
                    <a:chExt cx="2150" cy="344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5"/>
                      <a:ext cx="754" cy="344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3"/>
                    <a:ext cx="1849" cy="552"/>
                    <a:chOff x="616" y="901"/>
                    <a:chExt cx="1849" cy="552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3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1"/>
                      <a:ext cx="662" cy="33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4"/>
                    <a:ext cx="778" cy="1515"/>
                    <a:chOff x="1633" y="102"/>
                    <a:chExt cx="778" cy="1515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3" y="959"/>
                      <a:ext cx="110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29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2"/>
                    <a:ext cx="635" cy="1534"/>
                    <a:chOff x="1935" y="30"/>
                    <a:chExt cx="635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26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6"/>
                      <a:ext cx="570" cy="33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3"/>
                    <a:ext cx="1846" cy="567"/>
                    <a:chOff x="2822" y="671"/>
                    <a:chExt cx="1846" cy="567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1"/>
                      <a:ext cx="663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3" cy="717"/>
                    <a:chOff x="2683" y="445"/>
                    <a:chExt cx="1783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5"/>
                      <a:ext cx="663" cy="33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6" y="949"/>
                    <a:ext cx="1026" cy="1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38" cy="1520"/>
                    <a:chOff x="2800" y="41"/>
                    <a:chExt cx="638" cy="1520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09" y="182"/>
                      <a:ext cx="570" cy="28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0" y="133"/>
                    <a:ext cx="1015" cy="1464"/>
                    <a:chOff x="2936" y="161"/>
                    <a:chExt cx="1015" cy="1464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3" y="912"/>
                      <a:ext cx="1156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61"/>
                      <a:ext cx="622" cy="422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5" y="4"/>
                    <a:ext cx="241" cy="1448"/>
                    <a:chOff x="2731" y="32"/>
                    <a:chExt cx="241" cy="1448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0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0"/>
                      <a:ext cx="512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0"/>
                    <a:ext cx="1083" cy="2450"/>
                    <a:chOff x="943" y="1768"/>
                    <a:chExt cx="1083" cy="2450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5"/>
                      <a:ext cx="1725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6" y="3511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5" cy="2372"/>
                    <a:chOff x="1455" y="1936"/>
                    <a:chExt cx="765" cy="2372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5"/>
                      <a:ext cx="85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0" y="1960"/>
                    <a:ext cx="460" cy="2329"/>
                    <a:chOff x="1952" y="1988"/>
                    <a:chExt cx="493" cy="2604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39" y="2693"/>
                      <a:ext cx="1712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0" y="3896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5"/>
                    <a:chOff x="3334" y="1717"/>
                    <a:chExt cx="1125" cy="2425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5"/>
                      <a:ext cx="924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4" y="1840"/>
                    <a:ext cx="882" cy="2422"/>
                    <a:chOff x="3180" y="1868"/>
                    <a:chExt cx="882" cy="2422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2"/>
                      <a:ext cx="1648" cy="29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3" cy="467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6"/>
                    <a:ext cx="622" cy="2385"/>
                    <a:chOff x="3006" y="1984"/>
                    <a:chExt cx="622" cy="2385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9" y="2661"/>
                      <a:ext cx="1599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7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1"/>
                    <a:ext cx="404" cy="2221"/>
                    <a:chOff x="2819" y="2099"/>
                    <a:chExt cx="404" cy="2221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7" y="2711"/>
                      <a:ext cx="1470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9" cy="2184"/>
                    <a:chOff x="2287" y="2135"/>
                    <a:chExt cx="429" cy="2184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3" y="2760"/>
                      <a:ext cx="1437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6"/>
                      <a:ext cx="771" cy="29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3" y="313"/>
                <a:ext cx="5460" cy="3667"/>
                <a:chOff x="73" y="313"/>
                <a:chExt cx="5460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3" y="313"/>
                  <a:ext cx="5460" cy="3667"/>
                  <a:chOff x="73" y="313"/>
                  <a:chExt cx="5460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5"/>
                    <a:ext cx="2568" cy="2047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1"/>
                    <a:ext cx="2017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0"/>
                    <a:ext cx="1426" cy="2380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2"/>
                    <a:ext cx="2541" cy="2380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5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3" cy="2305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7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20253369">
                  <a:off x="3279" y="1529"/>
                  <a:ext cx="443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55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25735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25736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65608-EBFF-46D1-AB73-2DE8A7E0CC1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EC5FF-9797-4E6C-B8ED-0FB0C75E041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2FA60-AAB7-49B3-93A5-7B0B521405E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عنوان، ونص، وقصاصة وسائ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وسائط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06493-0170-4619-B210-000F3D103F8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685800" y="301625"/>
            <a:ext cx="7772400" cy="579437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1CA15-1B4B-4CAE-817B-95CEA3FC697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A3184-E4D3-4523-B721-4F575087FAD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0B781-A353-4930-9833-ECC0DA6F94E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4B275-7F81-4432-87E2-47544BDAE7A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99959-53C9-4F90-B7DD-AE5A4619540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81858-ABCA-4E82-990B-4B218379108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33DD2-D91F-4BD4-932E-B4ADB0C1265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15B4F-0A75-4100-85C6-3B830BEC192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83835-EB2D-418F-8AFE-65F2DCE498F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615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4580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581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615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4583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584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615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4586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587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grpSp>
          <p:nvGrpSpPr>
            <p:cNvPr id="615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615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4590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4591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</p:grpSp>
          <p:grpSp>
            <p:nvGrpSpPr>
              <p:cNvPr id="615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618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4594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0" y="2235"/>
                    <a:ext cx="171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595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2" y="3146"/>
                    <a:ext cx="919" cy="4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4597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598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4600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01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4603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16" y="1628"/>
                    <a:ext cx="1677" cy="33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04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900" cy="52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4606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07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8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4609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10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61"/>
                    <a:ext cx="755" cy="35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4612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0" y="1128"/>
                    <a:ext cx="1240" cy="208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13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4615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51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16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4618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06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19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8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4621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22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6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4624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8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25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2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4627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3"/>
                    <a:ext cx="154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28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4630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31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38"/>
                    <a:ext cx="755" cy="35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4633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34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4636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37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4639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40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4642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43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4645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46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4648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6" y="921"/>
                    <a:ext cx="1052" cy="21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49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19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4651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14" y="1022"/>
                    <a:ext cx="1232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52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56" cy="337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4654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55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55" cy="33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sp>
              <p:nvSpPr>
                <p:cNvPr id="24656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sp>
              <p:nvSpPr>
                <p:cNvPr id="24657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Arial" charset="0"/>
                  </a:endParaRPr>
                </a:p>
              </p:txBody>
            </p:sp>
            <p:grpSp>
              <p:nvGrpSpPr>
                <p:cNvPr id="620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4659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5" y="933"/>
                    <a:ext cx="1055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60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466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6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4665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66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466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6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3"/>
                    <a:ext cx="925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4671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72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7" y="3632"/>
                    <a:ext cx="848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467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31" y="2685"/>
                    <a:ext cx="1712" cy="30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7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3" y="3891"/>
                    <a:ext cx="917" cy="47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0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4677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78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1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468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3"/>
                    <a:ext cx="1649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8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06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1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4683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3"/>
                    <a:ext cx="1600" cy="24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84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1" y="3738"/>
                    <a:ext cx="860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1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468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11" y="2708"/>
                    <a:ext cx="1463" cy="2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8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24"/>
                    <a:ext cx="78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  <p:grpSp>
              <p:nvGrpSpPr>
                <p:cNvPr id="621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4689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  <p:sp>
                <p:nvSpPr>
                  <p:cNvPr id="24690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81"/>
                    <a:ext cx="767" cy="294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24691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692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1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693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694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695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9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696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697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698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699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700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701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702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703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1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704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705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706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707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708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709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710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711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5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712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</p:grpSp>
      <p:sp>
        <p:nvSpPr>
          <p:cNvPr id="614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614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24715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16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17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>
                <a:cs typeface="Arial" charset="0"/>
              </a:defRPr>
            </a:lvl1pPr>
          </a:lstStyle>
          <a:p>
            <a:pPr>
              <a:defRPr/>
            </a:pPr>
            <a:fld id="{66484FC9-923C-4FB6-B4CF-A83A209D6A5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714500"/>
            <a:ext cx="82089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9600" smtClean="0"/>
              <a:t>book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557338"/>
            <a:ext cx="80645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9600" smtClean="0"/>
              <a:t>teacher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700213"/>
            <a:ext cx="78486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9600" smtClean="0"/>
              <a:t>pencil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844675"/>
            <a:ext cx="7920037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584325"/>
          </a:xfrm>
        </p:spPr>
        <p:txBody>
          <a:bodyPr/>
          <a:lstStyle/>
          <a:p>
            <a:pPr eaLnBrk="1" hangingPunct="1"/>
            <a:r>
              <a:rPr lang="en-US" sz="9600" smtClean="0"/>
              <a:t>desk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628775"/>
            <a:ext cx="71278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871378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476250"/>
            <a:ext cx="6842125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LANGUAGE PRESENTATION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476375" y="2852738"/>
            <a:ext cx="63357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Arial" pitchFamily="34" charset="0"/>
              </a:rPr>
              <a:t>teacher, desk, board, pencil, bag, book</a:t>
            </a:r>
          </a:p>
        </p:txBody>
      </p:sp>
      <p:graphicFrame>
        <p:nvGraphicFramePr>
          <p:cNvPr id="1026" name="Object 5">
            <a:hlinkClick r:id="" action="ppaction://ole?verb=0" highlightClick="1"/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7754938" y="0"/>
          <a:ext cx="1485900" cy="1457325"/>
        </p:xfrm>
        <a:graphic>
          <a:graphicData uri="http://schemas.openxmlformats.org/presentationml/2006/ole">
            <p:oleObj spid="_x0000_s1026" name="Packager Shell Object" showAsIcon="1" r:id="rId3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81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9725" y="692150"/>
            <a:ext cx="6835775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PHONEMIC AWARENESS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39750" y="2565400"/>
            <a:ext cx="669607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Arial" pitchFamily="34" charset="0"/>
              </a:rPr>
              <a:t>The name is a. The sound is a.</a:t>
            </a:r>
          </a:p>
          <a:p>
            <a:r>
              <a:rPr lang="en-US" sz="2800" i="1">
                <a:latin typeface="Arial" pitchFamily="34" charset="0"/>
              </a:rPr>
              <a:t>The name is c. The sound is c.</a:t>
            </a:r>
          </a:p>
          <a:p>
            <a:r>
              <a:rPr lang="en-US" sz="2800" i="1">
                <a:latin typeface="Arial" pitchFamily="34" charset="0"/>
              </a:rPr>
              <a:t>The name is d. The sound is d.</a:t>
            </a:r>
          </a:p>
          <a:p>
            <a:r>
              <a:rPr lang="en-US" sz="2800" i="1">
                <a:latin typeface="Arial" pitchFamily="34" charset="0"/>
              </a:rPr>
              <a:t>The name is p. The sound is p.</a:t>
            </a:r>
          </a:p>
          <a:p>
            <a:r>
              <a:rPr lang="en-US" sz="2800" i="1">
                <a:latin typeface="Arial" pitchFamily="34" charset="0"/>
              </a:rPr>
              <a:t>The name is t. The sound is t.</a:t>
            </a:r>
          </a:p>
        </p:txBody>
      </p:sp>
      <p:graphicFrame>
        <p:nvGraphicFramePr>
          <p:cNvPr id="2050" name="Object 5">
            <a:hlinkClick r:id="" action="ppaction://ole?verb=0"/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7473950" y="25400"/>
          <a:ext cx="1568450" cy="1622425"/>
        </p:xfrm>
        <a:graphic>
          <a:graphicData uri="http://schemas.openxmlformats.org/presentationml/2006/ole">
            <p:oleObj spid="_x0000_s2050" name="Packager Shell Object" showAsIcon="1" r:id="rId3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92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333375"/>
            <a:ext cx="60483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349500"/>
            <a:ext cx="83534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79388" y="1125538"/>
            <a:ext cx="8569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>
                <a:latin typeface="Arial" pitchFamily="34" charset="0"/>
              </a:rPr>
              <a:t>teacher, desk, board, pencil, bag, book</a:t>
            </a:r>
          </a:p>
        </p:txBody>
      </p:sp>
      <p:graphicFrame>
        <p:nvGraphicFramePr>
          <p:cNvPr id="3074" name="Object 7">
            <a:hlinkClick r:id="" action="ppaction://ole?verb=0"/>
          </p:cNvPr>
          <p:cNvGraphicFramePr>
            <a:graphicFrameLocks noChangeAspect="1"/>
          </p:cNvGraphicFramePr>
          <p:nvPr>
            <p:ph sz="half" idx="1"/>
          </p:nvPr>
        </p:nvGraphicFramePr>
        <p:xfrm>
          <a:off x="8034338" y="-88900"/>
          <a:ext cx="1214437" cy="1260475"/>
        </p:xfrm>
        <a:graphic>
          <a:graphicData uri="http://schemas.openxmlformats.org/presentationml/2006/ole">
            <p:oleObj spid="_x0000_s3074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476250"/>
            <a:ext cx="53292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205038"/>
            <a:ext cx="8208962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95288" y="1268413"/>
            <a:ext cx="82089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>
                <a:latin typeface="Arial" pitchFamily="34" charset="0"/>
              </a:rPr>
              <a:t>teacher, desk, board, pencil, bag, book</a:t>
            </a:r>
          </a:p>
        </p:txBody>
      </p:sp>
      <p:graphicFrame>
        <p:nvGraphicFramePr>
          <p:cNvPr id="4098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354888" y="-41275"/>
          <a:ext cx="1654175" cy="1606550"/>
        </p:xfrm>
        <a:graphic>
          <a:graphicData uri="http://schemas.openxmlformats.org/presentationml/2006/ole">
            <p:oleObj spid="_x0000_s4098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404813"/>
            <a:ext cx="5040313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95288" y="3246438"/>
            <a:ext cx="8137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i="1">
                <a:latin typeface="Arial" pitchFamily="34" charset="0"/>
              </a:rPr>
              <a:t>pencil, book, bag, teacher, board</a:t>
            </a:r>
          </a:p>
        </p:txBody>
      </p:sp>
      <p:graphicFrame>
        <p:nvGraphicFramePr>
          <p:cNvPr id="5122" name="Object 4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040563" y="-84138"/>
          <a:ext cx="1658937" cy="1600201"/>
        </p:xfrm>
        <a:graphic>
          <a:graphicData uri="http://schemas.openxmlformats.org/presentationml/2006/ole">
            <p:oleObj spid="_x0000_s5122" name="Packager Shell Object" showAsIcon="1" r:id="rId4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9600" smtClean="0"/>
              <a:t>bag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00213"/>
            <a:ext cx="8208963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9600" smtClean="0"/>
              <a:t>board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628775"/>
            <a:ext cx="78486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theme/theme1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Arial"/>
      </a:majorFont>
      <a:minorFont>
        <a:latin typeface="Arial Blac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  <a:cs typeface="Arial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286</TotalTime>
  <Words>102</Words>
  <PresentationFormat>عرض على الشاشة (3:4)‏</PresentationFormat>
  <Paragraphs>17</Paragraphs>
  <Slides>13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9" baseType="lpstr">
      <vt:lpstr>Arial Black</vt:lpstr>
      <vt:lpstr>Arial</vt:lpstr>
      <vt:lpstr>Times New Roman</vt:lpstr>
      <vt:lpstr>Calibri</vt:lpstr>
      <vt:lpstr>Fireworks</vt:lpstr>
      <vt:lpstr>Package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bag</vt:lpstr>
      <vt:lpstr>board</vt:lpstr>
      <vt:lpstr>book</vt:lpstr>
      <vt:lpstr>teacher</vt:lpstr>
      <vt:lpstr>pencil</vt:lpstr>
      <vt:lpstr>desk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بوربوينتعرض بوربوينت الوحدة السادسة للصف الأول الابتدائي الاساسي الفصل الاول</dc:title>
  <dc:subject>عرض بوربوينت الوحدات 6+7 للمرحلة الاساسية الفصل الاول عرض بوربوينتعرض بوربوينت الوحدة السادسة للصف الأول الابتدائي الاساسي الفصل الاول</dc:subject>
  <dc:creator>داود ابو مويس</dc:creator>
  <cp:keywords>الفصل الأول; الملتقى التربوي</cp:keywords>
  <dc:description>عرض بوربوينت الوحدات 6+7 الفصل الدراسي الاول للمرحلة الاساسية من الصف الاول للصف السادس - عرض بوربوينتعرض بوربوينت الوحدة السادسة للصف الأول الابتدائي الاساسي الفصل الاول</dc:description>
  <dcterms:created xsi:type="dcterms:W3CDTF">2013-05-11T08:32:39Z</dcterms:created>
  <dcterms:modified xsi:type="dcterms:W3CDTF">2020-12-16T08:04:29Z</dcterms:modified>
  <cp:category>الفترة الاولى; لغة انجليزية; الصف الاول</cp:category>
</cp:coreProperties>
</file>