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sldIdLst>
    <p:sldId id="256" r:id="rId2"/>
    <p:sldId id="270" r:id="rId3"/>
    <p:sldId id="262" r:id="rId4"/>
    <p:sldId id="257" r:id="rId5"/>
    <p:sldId id="258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>
        <p:scale>
          <a:sx n="75" d="100"/>
          <a:sy n="75" d="100"/>
        </p:scale>
        <p:origin x="-266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22552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22553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6F0E8-358E-49C7-85A5-A700652BB97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88721-4F70-4FA3-B204-740E6E5734B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DC257-7320-48F1-9713-C3CCAAE94DB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14140-79BC-4E37-8B0C-EA8E4C6E4E8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6BAEE-E694-43A4-82DB-AC95FA759F4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05BD4-8E36-47CA-9FBA-DB298FF6BD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3AB40-0FCF-42D8-A354-A430F46EA36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9F51A-A8C8-46DB-8BC8-5290696755A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728D0-5811-4B47-A2DE-226F4DB4F68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04BD1-4F66-4B68-B9EE-767A2341B38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7DD88-FED7-4F0F-A7BA-868CE1E0D5B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3BE4A-735E-4773-94FF-A9B0A951DE5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21507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09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8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19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0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1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2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3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4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5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6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1527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2152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21529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2153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31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fld id="{2DD76EF9-4D82-45E0-AF31-E16A5F1F5B7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532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438" y="2420938"/>
            <a:ext cx="777081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200" smtClean="0"/>
              <a:t>clap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844675"/>
            <a:ext cx="5184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300" smtClean="0"/>
              <a:t>Close your hands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844675"/>
            <a:ext cx="6624637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200" smtClean="0"/>
              <a:t>sit down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773238"/>
            <a:ext cx="7848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200" smtClean="0"/>
              <a:t>hop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844675"/>
            <a:ext cx="69850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404813"/>
            <a:ext cx="8785225" cy="62642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476375" y="476250"/>
            <a:ext cx="5545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Arial" pitchFamily="34" charset="0"/>
              </a:rPr>
              <a:t>LANGUAGE PRESENTATION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339975" y="1628775"/>
            <a:ext cx="5545138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4000" i="1">
                <a:latin typeface="Arial" pitchFamily="34" charset="0"/>
              </a:rPr>
              <a:t>Jump.</a:t>
            </a:r>
          </a:p>
          <a:p>
            <a:pPr algn="l"/>
            <a:r>
              <a:rPr lang="en-US" sz="4000" i="1">
                <a:latin typeface="Arial" pitchFamily="34" charset="0"/>
              </a:rPr>
              <a:t>Hop.</a:t>
            </a:r>
          </a:p>
          <a:p>
            <a:pPr algn="l"/>
            <a:r>
              <a:rPr lang="en-US" sz="4000" i="1">
                <a:latin typeface="Arial" pitchFamily="34" charset="0"/>
              </a:rPr>
              <a:t>Clap.</a:t>
            </a:r>
          </a:p>
          <a:p>
            <a:pPr algn="l"/>
            <a:r>
              <a:rPr lang="en-US" sz="4000" i="1">
                <a:latin typeface="Arial" pitchFamily="34" charset="0"/>
              </a:rPr>
              <a:t>Stand up.</a:t>
            </a:r>
          </a:p>
          <a:p>
            <a:pPr algn="l"/>
            <a:r>
              <a:rPr lang="en-US" sz="4000" i="1">
                <a:latin typeface="Arial" pitchFamily="34" charset="0"/>
              </a:rPr>
              <a:t>Sit down.</a:t>
            </a:r>
          </a:p>
          <a:p>
            <a:pPr algn="l"/>
            <a:r>
              <a:rPr lang="en-US" sz="4000" i="1">
                <a:latin typeface="Arial" pitchFamily="34" charset="0"/>
              </a:rPr>
              <a:t>Open your hands.</a:t>
            </a:r>
          </a:p>
          <a:p>
            <a:pPr algn="l"/>
            <a:r>
              <a:rPr lang="en-US" sz="4000" i="1">
                <a:latin typeface="Arial" pitchFamily="34" charset="0"/>
              </a:rPr>
              <a:t>Close your hands.</a:t>
            </a:r>
          </a:p>
        </p:txBody>
      </p:sp>
      <p:graphicFrame>
        <p:nvGraphicFramePr>
          <p:cNvPr id="1026" name="Object 7">
            <a:hlinkClick r:id="" action="ppaction://ole?verb=0" highlightClick="1"/>
          </p:cNvPr>
          <p:cNvGraphicFramePr>
            <a:graphicFrameLocks noChangeAspect="1"/>
          </p:cNvGraphicFramePr>
          <p:nvPr>
            <p:ph/>
          </p:nvPr>
        </p:nvGraphicFramePr>
        <p:xfrm>
          <a:off x="7089775" y="-249238"/>
          <a:ext cx="2024063" cy="1946276"/>
        </p:xfrm>
        <a:graphic>
          <a:graphicData uri="http://schemas.openxmlformats.org/presentationml/2006/ole">
            <p:oleObj spid="_x0000_s1026" name="Packager Shell Object" showAsIcon="1" r:id="rId3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0"/>
            <a:ext cx="63373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897188"/>
            <a:ext cx="8497888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195513" y="765175"/>
            <a:ext cx="45624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i="1">
                <a:latin typeface="Arial" pitchFamily="34" charset="0"/>
              </a:rPr>
              <a:t>Open your hands.</a:t>
            </a:r>
          </a:p>
          <a:p>
            <a:pPr algn="l"/>
            <a:r>
              <a:rPr lang="en-US" sz="2000" i="1">
                <a:latin typeface="Arial" pitchFamily="34" charset="0"/>
              </a:rPr>
              <a:t>Jump.</a:t>
            </a:r>
          </a:p>
          <a:p>
            <a:pPr algn="l"/>
            <a:r>
              <a:rPr lang="en-US" sz="2000" i="1">
                <a:latin typeface="Arial" pitchFamily="34" charset="0"/>
              </a:rPr>
              <a:t>Close your hands.</a:t>
            </a:r>
          </a:p>
          <a:p>
            <a:pPr algn="l"/>
            <a:r>
              <a:rPr lang="en-US" sz="2000" i="1">
                <a:latin typeface="Arial" pitchFamily="34" charset="0"/>
              </a:rPr>
              <a:t>Stand up.</a:t>
            </a:r>
          </a:p>
          <a:p>
            <a:pPr algn="l"/>
            <a:r>
              <a:rPr lang="en-US" sz="2000" i="1">
                <a:latin typeface="Arial" pitchFamily="34" charset="0"/>
              </a:rPr>
              <a:t>Sit down.</a:t>
            </a:r>
          </a:p>
          <a:p>
            <a:pPr algn="l"/>
            <a:r>
              <a:rPr lang="en-US" sz="2000" i="1">
                <a:latin typeface="Arial" pitchFamily="34" charset="0"/>
              </a:rPr>
              <a:t>Clap.</a:t>
            </a:r>
          </a:p>
          <a:p>
            <a:pPr algn="l"/>
            <a:r>
              <a:rPr lang="en-US" sz="2000" i="1">
                <a:latin typeface="Arial" pitchFamily="34" charset="0"/>
              </a:rPr>
              <a:t>Hop.</a:t>
            </a:r>
          </a:p>
        </p:txBody>
      </p:sp>
      <p:graphicFrame>
        <p:nvGraphicFramePr>
          <p:cNvPr id="2050" name="Object 11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610475" y="-144463"/>
          <a:ext cx="1484313" cy="1457326"/>
        </p:xfrm>
        <a:graphic>
          <a:graphicData uri="http://schemas.openxmlformats.org/presentationml/2006/ole">
            <p:oleObj spid="_x0000_s2050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14 -0.00667  -0.029 -0.012  -0.044 -0.012  C -0.114 -0.012  -0.169 0.064  -0.169 0.156  C -0.169 0.24667  -0.114 0.32133  -0.044 0.32133  C -0.029 0.32133  -0.014 0.31733  0 0.31067  C -0.047 0.28667  -0.08 0.22667  -0.08 0.156  C -0.08 0.084  -0.047 0.024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14 -0.00667  -0.029 -0.012  -0.044 -0.012  C -0.114 -0.012  -0.169 0.064  -0.169 0.156  C -0.169 0.24667  -0.114 0.32133  -0.044 0.32133  C -0.029 0.32133  -0.014 0.31733  0 0.31067  C -0.047 0.28667  -0.08 0.22667  -0.08 0.156  C -0.08 0.084  -0.047 0.024  0 0  Z" pathEditMode="relative" ptsTypes="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14 -0.00667  -0.029 -0.012  -0.044 -0.012  C -0.114 -0.012  -0.169 0.064  -0.169 0.156  C -0.169 0.24667  -0.114 0.32133  -0.044 0.32133  C -0.029 0.32133  -0.014 0.31733  0 0.31067  C -0.047 0.28667  -0.08 0.22667  -0.08 0.156  C -0.08 0.084  -0.047 0.024 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0"/>
            <a:ext cx="5543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781300"/>
            <a:ext cx="82804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051050" y="476250"/>
            <a:ext cx="45624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i="1">
                <a:latin typeface="Arial" pitchFamily="34" charset="0"/>
              </a:rPr>
              <a:t>Open your hands.</a:t>
            </a:r>
          </a:p>
          <a:p>
            <a:pPr algn="l"/>
            <a:r>
              <a:rPr lang="en-US" sz="2000" i="1">
                <a:latin typeface="Arial" pitchFamily="34" charset="0"/>
              </a:rPr>
              <a:t>Jump.</a:t>
            </a:r>
          </a:p>
          <a:p>
            <a:pPr algn="l"/>
            <a:r>
              <a:rPr lang="en-US" sz="2000" i="1">
                <a:latin typeface="Arial" pitchFamily="34" charset="0"/>
              </a:rPr>
              <a:t>Close your hands.</a:t>
            </a:r>
          </a:p>
          <a:p>
            <a:pPr algn="l"/>
            <a:r>
              <a:rPr lang="en-US" sz="2000" i="1">
                <a:latin typeface="Arial" pitchFamily="34" charset="0"/>
              </a:rPr>
              <a:t>Stand up.</a:t>
            </a:r>
          </a:p>
          <a:p>
            <a:pPr algn="l"/>
            <a:r>
              <a:rPr lang="en-US" sz="2000" i="1">
                <a:latin typeface="Arial" pitchFamily="34" charset="0"/>
              </a:rPr>
              <a:t>Sit down.</a:t>
            </a:r>
          </a:p>
          <a:p>
            <a:pPr algn="l"/>
            <a:r>
              <a:rPr lang="en-US" sz="2000" i="1">
                <a:latin typeface="Arial" pitchFamily="34" charset="0"/>
              </a:rPr>
              <a:t>Clap.</a:t>
            </a:r>
          </a:p>
          <a:p>
            <a:pPr algn="l"/>
            <a:r>
              <a:rPr lang="en-US" sz="2000" i="1">
                <a:latin typeface="Arial" pitchFamily="34" charset="0"/>
              </a:rPr>
              <a:t>Hop.</a:t>
            </a:r>
          </a:p>
        </p:txBody>
      </p:sp>
      <p:graphicFrame>
        <p:nvGraphicFramePr>
          <p:cNvPr id="3074" name="Object 7">
            <a:hlinkClick r:id="" action="ppaction://ole?verb=0"/>
          </p:cNvPr>
          <p:cNvGraphicFramePr>
            <a:graphicFrameLocks noChangeAspect="1"/>
          </p:cNvGraphicFramePr>
          <p:nvPr>
            <p:ph/>
          </p:nvPr>
        </p:nvGraphicFramePr>
        <p:xfrm>
          <a:off x="7146925" y="-306388"/>
          <a:ext cx="1619250" cy="1782763"/>
        </p:xfrm>
        <a:graphic>
          <a:graphicData uri="http://schemas.openxmlformats.org/presentationml/2006/ole">
            <p:oleObj spid="_x0000_s3074" name="Packager Shell Object" showAsIcon="1" r:id="rId5" imgW="5716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L 0.25 0.33333  L 0 0.33333  L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L 0.25 0.33333  L 0 0.33333  L 0 0  Z" pathEditMode="relative" ptsTypes="">
                                      <p:cBhvr>
                                        <p:cTn id="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L 0.25 0.33333  L 0 0.33333  L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628775"/>
            <a:ext cx="7237412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88913"/>
            <a:ext cx="54737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6516688" y="476250"/>
            <a:ext cx="2078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pitchFamily="34" charset="0"/>
              </a:rPr>
              <a:t>(</a:t>
            </a:r>
            <a:r>
              <a:rPr lang="en-US" sz="2000" i="1">
                <a:latin typeface="Arial" pitchFamily="34" charset="0"/>
              </a:rPr>
              <a:t>Ali/Tala</a:t>
            </a:r>
            <a:r>
              <a:rPr lang="en-US" sz="2000">
                <a:latin typeface="Arial" pitchFamily="34" charset="0"/>
              </a:rPr>
              <a:t>) </a:t>
            </a:r>
            <a:r>
              <a:rPr lang="en-US" sz="2000" i="1">
                <a:latin typeface="Arial" pitchFamily="34" charset="0"/>
              </a:rPr>
              <a:t>says</a:t>
            </a:r>
            <a:r>
              <a:rPr lang="en-US" i="1">
                <a:latin typeface="Arial" pitchFamily="34" charset="0"/>
              </a:rPr>
              <a:t>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73 -0.09733  L 0.177 -0.09733  L 0.25 0  L 0.25 0.13867  L 0.177 0.236  L 0.073 0.236  L 0 0.13867  L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73 -0.09733  L 0.177 -0.09733  L 0.25 0  L 0.25 0.13867  L 0.177 0.236  L 0.073 0.236  L 0 0.13867  L 0 0  Z" pathEditMode="relative" ptsTypes="">
                                      <p:cBhvr>
                                        <p:cTn id="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73 -0.09733  L 0.177 -0.09733  L 0.25 0  L 0.25 0.13867  L 0.177 0.236  L 0.073 0.236  L 0 0.13867  L 0 0  Z" pathEditMode="relative" ptsTypes="">
                                      <p:cBhvr>
                                        <p:cTn id="10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900" smtClean="0"/>
              <a:t>open your hands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628775"/>
            <a:ext cx="67691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200" smtClean="0"/>
              <a:t>stand up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844675"/>
            <a:ext cx="61198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9200" smtClean="0"/>
              <a:t>jump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73238"/>
            <a:ext cx="61198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Flowchart: Process 20"/>
          <p:cNvSpPr/>
          <p:nvPr/>
        </p:nvSpPr>
        <p:spPr>
          <a:xfrm>
            <a:off x="4945715" y="0"/>
            <a:ext cx="4412631" cy="27956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8" name="Flowchart: Process 22"/>
          <p:cNvSpPr/>
          <p:nvPr/>
        </p:nvSpPr>
        <p:spPr>
          <a:xfrm>
            <a:off x="3132447" y="0"/>
            <a:ext cx="2201553" cy="2795614"/>
          </a:xfrm>
          <a:prstGeom prst="flowChartProces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49" name="Flowchart: Process 23"/>
          <p:cNvSpPr/>
          <p:nvPr/>
        </p:nvSpPr>
        <p:spPr>
          <a:xfrm>
            <a:off x="0" y="0"/>
            <a:ext cx="3505200" cy="2795614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dirty="0">
              <a:solidFill>
                <a:srgbClr val="FFFFFF"/>
              </a:solidFill>
            </a:endParaRPr>
          </a:p>
        </p:txBody>
      </p:sp>
      <p:sp>
        <p:nvSpPr>
          <p:cNvPr id="50" name="Flowchart: Process 25"/>
          <p:cNvSpPr/>
          <p:nvPr/>
        </p:nvSpPr>
        <p:spPr>
          <a:xfrm>
            <a:off x="4945715" y="2362200"/>
            <a:ext cx="4412631" cy="1576414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1" name="Flowchart: Process 27"/>
          <p:cNvSpPr/>
          <p:nvPr/>
        </p:nvSpPr>
        <p:spPr>
          <a:xfrm>
            <a:off x="3132138" y="2362200"/>
            <a:ext cx="2201862" cy="157638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2" name="Flowchart: Process 28"/>
          <p:cNvSpPr/>
          <p:nvPr/>
        </p:nvSpPr>
        <p:spPr>
          <a:xfrm>
            <a:off x="0" y="2357430"/>
            <a:ext cx="3538550" cy="1576414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3" name="Flowchart: Process 30"/>
          <p:cNvSpPr/>
          <p:nvPr/>
        </p:nvSpPr>
        <p:spPr>
          <a:xfrm>
            <a:off x="4929190" y="3500438"/>
            <a:ext cx="4429156" cy="1576414"/>
          </a:xfrm>
          <a:prstGeom prst="flowChart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4" name="Flowchart: Process 32"/>
          <p:cNvSpPr/>
          <p:nvPr/>
        </p:nvSpPr>
        <p:spPr>
          <a:xfrm>
            <a:off x="3132138" y="3505200"/>
            <a:ext cx="2201862" cy="157638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5" name="Flowchart: Process 33"/>
          <p:cNvSpPr/>
          <p:nvPr/>
        </p:nvSpPr>
        <p:spPr>
          <a:xfrm>
            <a:off x="0" y="3505200"/>
            <a:ext cx="3505200" cy="1576414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6" name="Flowchart: Process 35"/>
          <p:cNvSpPr/>
          <p:nvPr/>
        </p:nvSpPr>
        <p:spPr>
          <a:xfrm>
            <a:off x="4945063" y="4724400"/>
            <a:ext cx="4413250" cy="2133600"/>
          </a:xfrm>
          <a:prstGeom prst="flowChart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7" name="Flowchart: Process 37"/>
          <p:cNvSpPr/>
          <p:nvPr/>
        </p:nvSpPr>
        <p:spPr>
          <a:xfrm>
            <a:off x="3132447" y="4724400"/>
            <a:ext cx="2201553" cy="2133600"/>
          </a:xfrm>
          <a:prstGeom prst="flowChart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  <p:sp>
        <p:nvSpPr>
          <p:cNvPr id="58" name="Flowchart: Process 38"/>
          <p:cNvSpPr/>
          <p:nvPr/>
        </p:nvSpPr>
        <p:spPr>
          <a:xfrm>
            <a:off x="0" y="4724400"/>
            <a:ext cx="3505200" cy="2133600"/>
          </a:xfrm>
          <a:prstGeom prst="flowChartProcess">
            <a:avLst/>
          </a:prstGeom>
          <a:solidFill>
            <a:srgbClr val="0000CC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79" dur="1230" decel="100000"/>
                                        <p:tgtEl>
                                          <p:spTgt spid="47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0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2" dur="123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6" grpId="0" animBg="1"/>
    </p:bldLst>
  </p:timing>
</p:sld>
</file>

<file path=ppt/theme/theme1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Curtain Call</Template>
  <TotalTime>205</TotalTime>
  <Words>80</Words>
  <PresentationFormat>عرض على الشاشة (3:4)‏</PresentationFormat>
  <Paragraphs>30</Paragraphs>
  <Slides>13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Tahoma</vt:lpstr>
      <vt:lpstr>Arial</vt:lpstr>
      <vt:lpstr>Wingdings</vt:lpstr>
      <vt:lpstr>Calibri</vt:lpstr>
      <vt:lpstr>Curtain Call</vt:lpstr>
      <vt:lpstr>Package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open your hands</vt:lpstr>
      <vt:lpstr>stand up</vt:lpstr>
      <vt:lpstr>jump</vt:lpstr>
      <vt:lpstr>clap</vt:lpstr>
      <vt:lpstr>Close your hands</vt:lpstr>
      <vt:lpstr>sit down</vt:lpstr>
      <vt:lpstr>hop</vt:lpstr>
    </vt:vector>
  </TitlesOfParts>
  <Manager>داود ابو مويس</Manager>
  <Company>الملتقى التربوي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بوربوينتعرض بوربوينت الوحدة السادسة للصف الثاني الأساسي الفصل الاول</dc:title>
  <dc:subject>عرض بوربوينت الوحدات 6+7 للمرحلة الاساسية الفصل الاول عرض بوربوينتعرض بوربوينت الوحدة السادسة للصف الثاني الأساسي الفصل الاول</dc:subject>
  <dc:creator>داود ابو مويس</dc:creator>
  <cp:keywords>الفصل الأول; الملتقى التربوي</cp:keywords>
  <dc:description>عرض بوربوينت الوحدات 6+7 الفصل الدراسي الاول للمرحلة الاساسية من الصف الاول للصف السادس عرض بوربوينتعرض بوربوينت الوحدة السادسة للصف الثاني الأساسي الفصل الاول</dc:description>
  <cp:lastModifiedBy>الملتقى التربوي</cp:lastModifiedBy>
  <dcterms:created xsi:type="dcterms:W3CDTF">2013-05-12T15:11:41Z</dcterms:created>
  <dcterms:modified xsi:type="dcterms:W3CDTF">2020-12-16T09:01:10Z</dcterms:modified>
  <cp:category>االصف الثاني; لغة انجليزية; امتحان، تعليم، اختبار، ورقة عمل</cp:category>
</cp:coreProperties>
</file>