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1571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1572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D3A6-B6B5-41F9-972D-48206CC5D54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9A337-23DB-4523-A265-0A758A1F760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A418B-FE40-4828-9B61-E93B91B6E48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E8E3-6F5D-44BC-AA72-784BF30C98D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D4A0-455C-4B08-BCED-078FF7C5C28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7054-F0E5-409A-A872-91B1E61B6DA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85F4-CCB3-4AE0-B05F-F1E08E66FC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F95B8-7D42-40EA-89DD-28F6320C24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33C2F-0A35-4975-AA2A-F7D23A4C3C9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35115-4FCD-4A5C-82E7-5E8D28D0A61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298AD-D341-4463-8272-796BA2BF96A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E8CC8-F30A-449D-BBFA-9FB65479AF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0483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grpSp>
          <p:nvGrpSpPr>
            <p:cNvPr id="5129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0485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6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7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8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89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0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1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2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3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4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5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6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7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8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499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0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1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2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3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4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5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6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7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8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09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5155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20511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2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3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4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5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6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7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8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19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0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1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2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3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4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5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156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20527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28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157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20530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1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2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3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4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5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6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7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0538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539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0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1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2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3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4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5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20546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05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0548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9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0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588B8B-A45C-41D2-8FBF-4659E28C94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1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49500"/>
            <a:ext cx="85359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back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00213"/>
            <a:ext cx="69850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teeth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44675"/>
            <a:ext cx="72009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stomach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700213"/>
            <a:ext cx="67691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head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89138"/>
            <a:ext cx="67691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6" name="Picture 1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7675"/>
            <a:ext cx="8353425" cy="6410325"/>
          </a:xfrm>
          <a:noFill/>
        </p:spPr>
      </p:pic>
      <p:sp>
        <p:nvSpPr>
          <p:cNvPr id="8195" name="Rectangle 16"/>
          <p:cNvSpPr>
            <a:spLocks noChangeArrowheads="1"/>
          </p:cNvSpPr>
          <p:nvPr/>
        </p:nvSpPr>
        <p:spPr bwMode="auto">
          <a:xfrm>
            <a:off x="1258888" y="260350"/>
            <a:ext cx="395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/>
          </a:p>
          <a:p>
            <a:r>
              <a:rPr lang="en-US" sz="2000"/>
              <a:t> 1 </a:t>
            </a:r>
          </a:p>
        </p:txBody>
      </p:sp>
      <p:sp>
        <p:nvSpPr>
          <p:cNvPr id="8196" name="Rectangle 17"/>
          <p:cNvSpPr>
            <a:spLocks noChangeArrowheads="1"/>
          </p:cNvSpPr>
          <p:nvPr/>
        </p:nvSpPr>
        <p:spPr bwMode="auto">
          <a:xfrm>
            <a:off x="755650" y="1052513"/>
            <a:ext cx="485775" cy="822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2 </a:t>
            </a:r>
          </a:p>
        </p:txBody>
      </p:sp>
      <p:sp>
        <p:nvSpPr>
          <p:cNvPr id="8197" name="Rectangle 18"/>
          <p:cNvSpPr>
            <a:spLocks noChangeArrowheads="1"/>
          </p:cNvSpPr>
          <p:nvPr/>
        </p:nvSpPr>
        <p:spPr bwMode="auto">
          <a:xfrm>
            <a:off x="1835150" y="2349500"/>
            <a:ext cx="485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3 </a:t>
            </a:r>
          </a:p>
        </p:txBody>
      </p:sp>
      <p:sp>
        <p:nvSpPr>
          <p:cNvPr id="8198" name="Rectangle 19"/>
          <p:cNvSpPr>
            <a:spLocks noChangeArrowheads="1"/>
          </p:cNvSpPr>
          <p:nvPr/>
        </p:nvSpPr>
        <p:spPr bwMode="auto">
          <a:xfrm>
            <a:off x="971550" y="2492375"/>
            <a:ext cx="485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4 </a:t>
            </a:r>
          </a:p>
        </p:txBody>
      </p:sp>
      <p:sp>
        <p:nvSpPr>
          <p:cNvPr id="8199" name="Rectangle 20"/>
          <p:cNvSpPr>
            <a:spLocks noChangeArrowheads="1"/>
          </p:cNvSpPr>
          <p:nvPr/>
        </p:nvSpPr>
        <p:spPr bwMode="auto">
          <a:xfrm>
            <a:off x="0" y="2565400"/>
            <a:ext cx="414338" cy="11874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5 </a:t>
            </a:r>
          </a:p>
        </p:txBody>
      </p:sp>
      <p:sp>
        <p:nvSpPr>
          <p:cNvPr id="8200" name="Rectangle 21"/>
          <p:cNvSpPr>
            <a:spLocks noChangeArrowheads="1"/>
          </p:cNvSpPr>
          <p:nvPr/>
        </p:nvSpPr>
        <p:spPr bwMode="auto">
          <a:xfrm>
            <a:off x="3132138" y="2565400"/>
            <a:ext cx="485775" cy="822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6 </a:t>
            </a:r>
          </a:p>
        </p:txBody>
      </p:sp>
      <p:sp>
        <p:nvSpPr>
          <p:cNvPr id="8201" name="Rectangle 22"/>
          <p:cNvSpPr>
            <a:spLocks noChangeArrowheads="1"/>
          </p:cNvSpPr>
          <p:nvPr/>
        </p:nvSpPr>
        <p:spPr bwMode="auto">
          <a:xfrm>
            <a:off x="1835150" y="4365625"/>
            <a:ext cx="341313" cy="15525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7 </a:t>
            </a:r>
          </a:p>
        </p:txBody>
      </p:sp>
      <p:sp>
        <p:nvSpPr>
          <p:cNvPr id="8202" name="Rectangle 23"/>
          <p:cNvSpPr>
            <a:spLocks noChangeArrowheads="1"/>
          </p:cNvSpPr>
          <p:nvPr/>
        </p:nvSpPr>
        <p:spPr bwMode="auto">
          <a:xfrm>
            <a:off x="0" y="5734050"/>
            <a:ext cx="557213" cy="822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8 </a:t>
            </a:r>
          </a:p>
        </p:txBody>
      </p:sp>
      <p:sp>
        <p:nvSpPr>
          <p:cNvPr id="8203" name="Rectangle 24"/>
          <p:cNvSpPr>
            <a:spLocks noChangeArrowheads="1"/>
          </p:cNvSpPr>
          <p:nvPr/>
        </p:nvSpPr>
        <p:spPr bwMode="auto">
          <a:xfrm>
            <a:off x="5292725" y="2060575"/>
            <a:ext cx="557213" cy="11874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11 </a:t>
            </a:r>
          </a:p>
        </p:txBody>
      </p:sp>
      <p:sp>
        <p:nvSpPr>
          <p:cNvPr id="8204" name="Rectangle 25"/>
          <p:cNvSpPr>
            <a:spLocks noChangeArrowheads="1"/>
          </p:cNvSpPr>
          <p:nvPr/>
        </p:nvSpPr>
        <p:spPr bwMode="auto">
          <a:xfrm>
            <a:off x="7380288" y="2420938"/>
            <a:ext cx="576262" cy="11874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10 </a:t>
            </a:r>
          </a:p>
        </p:txBody>
      </p:sp>
      <p:sp>
        <p:nvSpPr>
          <p:cNvPr id="8205" name="Rectangle 26"/>
          <p:cNvSpPr>
            <a:spLocks noChangeArrowheads="1"/>
          </p:cNvSpPr>
          <p:nvPr/>
        </p:nvSpPr>
        <p:spPr bwMode="auto">
          <a:xfrm>
            <a:off x="5724525" y="3716338"/>
            <a:ext cx="773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14 </a:t>
            </a:r>
          </a:p>
        </p:txBody>
      </p:sp>
      <p:sp>
        <p:nvSpPr>
          <p:cNvPr id="8206" name="Rectangle 27"/>
          <p:cNvSpPr>
            <a:spLocks noChangeArrowheads="1"/>
          </p:cNvSpPr>
          <p:nvPr/>
        </p:nvSpPr>
        <p:spPr bwMode="auto">
          <a:xfrm>
            <a:off x="6156325" y="3644900"/>
            <a:ext cx="485775" cy="822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9 </a:t>
            </a:r>
          </a:p>
        </p:txBody>
      </p:sp>
      <p:sp>
        <p:nvSpPr>
          <p:cNvPr id="8207" name="Rectangle 28"/>
          <p:cNvSpPr>
            <a:spLocks noChangeArrowheads="1"/>
          </p:cNvSpPr>
          <p:nvPr/>
        </p:nvSpPr>
        <p:spPr bwMode="auto">
          <a:xfrm>
            <a:off x="5076825" y="3860800"/>
            <a:ext cx="792163" cy="8223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  <a:p>
            <a:r>
              <a:rPr lang="en-US" sz="2400"/>
              <a:t> 13 </a:t>
            </a:r>
          </a:p>
        </p:txBody>
      </p:sp>
      <p:sp>
        <p:nvSpPr>
          <p:cNvPr id="8208" name="Rectangle 29"/>
          <p:cNvSpPr>
            <a:spLocks noChangeArrowheads="1"/>
          </p:cNvSpPr>
          <p:nvPr/>
        </p:nvSpPr>
        <p:spPr bwMode="auto">
          <a:xfrm>
            <a:off x="5795963" y="2781300"/>
            <a:ext cx="557212" cy="7016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/>
          </a:p>
          <a:p>
            <a:r>
              <a:rPr lang="en-US" sz="2000"/>
              <a:t> 12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42988" y="476250"/>
            <a:ext cx="650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LANGUAGE PRESENTATION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971550" y="1773238"/>
            <a:ext cx="698341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6000" i="1"/>
              <a:t>My foot hurts.</a:t>
            </a:r>
          </a:p>
          <a:p>
            <a:pPr algn="l"/>
            <a:r>
              <a:rPr lang="en-US" sz="6000" i="1"/>
              <a:t>My tooth hurts.</a:t>
            </a:r>
          </a:p>
          <a:p>
            <a:pPr algn="l"/>
            <a:r>
              <a:rPr lang="en-US" sz="6000" i="1"/>
              <a:t>My stomach hurts.</a:t>
            </a:r>
          </a:p>
          <a:p>
            <a:pPr algn="l"/>
            <a:r>
              <a:rPr lang="en-US" sz="6000" i="1"/>
              <a:t>My back hurts.</a:t>
            </a:r>
          </a:p>
        </p:txBody>
      </p:sp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642225" y="-206375"/>
          <a:ext cx="1652588" cy="1943100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835150" y="404813"/>
            <a:ext cx="5684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/>
              <a:t>LANGUAGE BUILDING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50825" y="2349500"/>
            <a:ext cx="85693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400" i="1"/>
              <a:t>My / foot / tooth / stomach / head / back / hurts / . </a:t>
            </a:r>
          </a:p>
          <a:p>
            <a:pPr algn="l"/>
            <a:r>
              <a:rPr lang="en-US" sz="4400" i="1"/>
              <a:t>teeth / feet / hurt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0"/>
            <a:ext cx="59769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708275"/>
            <a:ext cx="87852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68313" y="188913"/>
            <a:ext cx="38893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000" i="1"/>
          </a:p>
          <a:p>
            <a:pPr algn="l"/>
            <a:r>
              <a:rPr lang="en-US" sz="2000" i="1"/>
              <a:t>– I don’t feel very well.               </a:t>
            </a:r>
          </a:p>
          <a:p>
            <a:pPr algn="l"/>
            <a:r>
              <a:rPr lang="en-US" sz="2000" i="1"/>
              <a:t>– What’s the matter?</a:t>
            </a:r>
          </a:p>
          <a:p>
            <a:pPr algn="l"/>
            <a:r>
              <a:rPr lang="en-US" sz="2000" i="1"/>
              <a:t>– My tooth hurts.</a:t>
            </a:r>
          </a:p>
          <a:p>
            <a:pPr algn="l"/>
            <a:r>
              <a:rPr lang="en-US" sz="2000" i="1"/>
              <a:t>– Ouch, I don’t feel well.</a:t>
            </a:r>
          </a:p>
          <a:p>
            <a:pPr algn="l"/>
            <a:r>
              <a:rPr lang="en-US" sz="2000" i="1"/>
              <a:t>– What’s the matter?</a:t>
            </a:r>
          </a:p>
          <a:p>
            <a:pPr algn="l"/>
            <a:r>
              <a:rPr lang="en-US" sz="2000" i="1"/>
              <a:t>– My back hurts.</a:t>
            </a:r>
          </a:p>
          <a:p>
            <a:pPr algn="l"/>
            <a:r>
              <a:rPr lang="en-US" sz="2000" i="1"/>
              <a:t>– Oh no, I don’t feel well.</a:t>
            </a:r>
          </a:p>
          <a:p>
            <a:pPr algn="l"/>
            <a:r>
              <a:rPr lang="en-US" sz="2000" i="1"/>
              <a:t>– What’s the matter?</a:t>
            </a:r>
          </a:p>
          <a:p>
            <a:pPr algn="l"/>
            <a:r>
              <a:rPr lang="en-US" sz="2000" i="1"/>
              <a:t>– My stomach hurts.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4932363" y="765175"/>
            <a:ext cx="34559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/>
              <a:t>– Ow, I don’t feel well.</a:t>
            </a:r>
          </a:p>
          <a:p>
            <a:pPr algn="l"/>
            <a:r>
              <a:rPr lang="en-US" sz="2000" i="1"/>
              <a:t>– What’s the matter?</a:t>
            </a:r>
          </a:p>
          <a:p>
            <a:pPr algn="l"/>
            <a:r>
              <a:rPr lang="en-US" sz="2000" i="1"/>
              <a:t>– My foot hurts.</a:t>
            </a:r>
          </a:p>
          <a:p>
            <a:pPr algn="l"/>
            <a:r>
              <a:rPr lang="en-US" sz="2000" i="1"/>
              <a:t>– Oh no, I don’t feel well.</a:t>
            </a:r>
          </a:p>
          <a:p>
            <a:pPr algn="l"/>
            <a:r>
              <a:rPr lang="en-US" sz="2000" i="1"/>
              <a:t>– What’s the matter?</a:t>
            </a:r>
          </a:p>
          <a:p>
            <a:pPr algn="l"/>
            <a:r>
              <a:rPr lang="en-US" sz="2000" i="1"/>
              <a:t>– Ow, my head hurts.</a:t>
            </a:r>
          </a:p>
        </p:txBody>
      </p:sp>
      <p:graphicFrame>
        <p:nvGraphicFramePr>
          <p:cNvPr id="2050" name="Object 11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58075" y="-71438"/>
          <a:ext cx="1347788" cy="1289051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51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04813"/>
            <a:ext cx="54721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73463"/>
            <a:ext cx="86423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403350" y="1341438"/>
            <a:ext cx="54737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i="1"/>
              <a:t>tooth … teeth</a:t>
            </a:r>
          </a:p>
          <a:p>
            <a:pPr algn="l"/>
            <a:r>
              <a:rPr lang="en-US" sz="3200" i="1"/>
              <a:t>foot … feet</a:t>
            </a:r>
          </a:p>
          <a:p>
            <a:pPr algn="l"/>
            <a:r>
              <a:rPr lang="en-US" sz="3200" i="1"/>
              <a:t>My tooth hurts. My teeth hurt.</a:t>
            </a:r>
          </a:p>
          <a:p>
            <a:pPr algn="l"/>
            <a:r>
              <a:rPr lang="en-US" sz="3200" i="1"/>
              <a:t>My foot hurts. My feet hurt.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285038" y="-42863"/>
          <a:ext cx="1622425" cy="1609726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20713"/>
            <a:ext cx="63373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827088" y="1844675"/>
            <a:ext cx="777557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400" i="1"/>
              <a:t>– What’s the matter?</a:t>
            </a:r>
          </a:p>
          <a:p>
            <a:pPr algn="l"/>
            <a:r>
              <a:rPr lang="en-US" sz="4400" i="1"/>
              <a:t>– Ouch, my head hurts.</a:t>
            </a:r>
          </a:p>
          <a:p>
            <a:pPr algn="l"/>
            <a:r>
              <a:rPr lang="en-US" sz="4400" i="1"/>
              <a:t>– Oh no, my back hurts.</a:t>
            </a:r>
          </a:p>
          <a:p>
            <a:pPr algn="l"/>
            <a:r>
              <a:rPr lang="en-US" sz="4400" i="1"/>
              <a:t>– Ow, my stomach hurts.</a:t>
            </a:r>
          </a:p>
          <a:p>
            <a:pPr algn="l"/>
            <a:r>
              <a:rPr lang="en-US" sz="4400" i="1"/>
              <a:t>– Ow, my teeth hurt.</a:t>
            </a:r>
          </a:p>
          <a:p>
            <a:pPr algn="l"/>
            <a:r>
              <a:rPr lang="en-US" sz="4400" i="1"/>
              <a:t>– Oh no, my feet hurt.</a:t>
            </a:r>
          </a:p>
        </p:txBody>
      </p:sp>
      <p:graphicFrame>
        <p:nvGraphicFramePr>
          <p:cNvPr id="4098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358063" y="196850"/>
          <a:ext cx="1619250" cy="1771650"/>
        </p:xfrm>
        <a:graphic>
          <a:graphicData uri="http://schemas.openxmlformats.org/presentationml/2006/ole">
            <p:oleObj spid="_x0000_s4098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620713"/>
            <a:ext cx="597693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3238"/>
            <a:ext cx="91440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smtClean="0"/>
              <a:t>foot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00213"/>
            <a:ext cx="69135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212</TotalTime>
  <Words>231</Words>
  <PresentationFormat>عرض على الشاشة (3:4)‏</PresentationFormat>
  <Paragraphs>67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Arial</vt:lpstr>
      <vt:lpstr>Wingdings</vt:lpstr>
      <vt:lpstr>Calibri</vt:lpstr>
      <vt:lpstr>Fading Grid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foot</vt:lpstr>
      <vt:lpstr>back</vt:lpstr>
      <vt:lpstr>teeth</vt:lpstr>
      <vt:lpstr>stomach</vt:lpstr>
      <vt:lpstr>head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السادسة للصف الثالث الأساسي الفصل الاول</dc:title>
  <dc:subject>عرض بوربوينت الوحدات 6+7 للمرحلة الاساسية الفصل الاول عرض بوربوينتعرض بوربوينت الوحدة السادسة للصف الثالث الأساسي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عرض بوربوينتعرض بوربوينت الوحدة السادسة للصف الثالث الأساسي الفصل الاول</dc:description>
  <cp:lastModifiedBy>الملتقى التربوي</cp:lastModifiedBy>
  <dcterms:created xsi:type="dcterms:W3CDTF">2013-05-13T18:47:06Z</dcterms:created>
  <dcterms:modified xsi:type="dcterms:W3CDTF">2020-12-16T09:04:09Z</dcterms:modified>
  <cp:category>الصف الثالث الاساسي; لغة انجليزية; امتحان، تعليم، اختبار، ورقة عمل</cp:category>
</cp:coreProperties>
</file>