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90" d="100"/>
          <a:sy n="90" d="100"/>
        </p:scale>
        <p:origin x="-224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8698-B582-407F-8279-46E8C704B3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D9375-5D1A-45EC-9DFE-2883E4DB43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C9C68-35A8-4B24-8C2F-E3E5528B79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8A9E0-E6A3-41CC-ADD9-AC721CDC188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CFADA-3CC0-48FF-BE10-7339DF149D4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26DA-4672-4BF0-860B-728D73964FC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D862-D588-4812-91B9-486561A6A92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28803-E786-4E79-9DE4-9F7C696D2F6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8DDC-50EE-47A4-B1B5-F1CCC4B18DA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F5F97-F880-48E1-9B2D-494A54D683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3FA6-C0C4-4B7A-B2F4-1968DBA5B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C3E3-8AF3-4DE1-9642-C9D3966A776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3AA7B2-F98B-41E9-9DA2-E68F7BD28A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2420938"/>
            <a:ext cx="86090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133600"/>
            <a:ext cx="64087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765175"/>
            <a:ext cx="21605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773238"/>
            <a:ext cx="48863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404813"/>
            <a:ext cx="19431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00213"/>
            <a:ext cx="5165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04813"/>
            <a:ext cx="23050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44675"/>
            <a:ext cx="61928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549275"/>
            <a:ext cx="22320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492375"/>
            <a:ext cx="71294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981075"/>
            <a:ext cx="40338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8569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16013" y="476250"/>
            <a:ext cx="650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</a:rPr>
              <a:t>LANGUAGE PRESENTATION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50825" y="1773238"/>
            <a:ext cx="8675688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i="1">
                <a:latin typeface="Arial" pitchFamily="34" charset="0"/>
              </a:rPr>
              <a:t>maths, PE, Arabic, science, religion, English</a:t>
            </a:r>
          </a:p>
          <a:p>
            <a:pPr algn="l"/>
            <a:r>
              <a:rPr lang="en-US" sz="4800" i="1">
                <a:latin typeface="Arial" pitchFamily="34" charset="0"/>
              </a:rPr>
              <a:t>What subjects do we have today?</a:t>
            </a:r>
          </a:p>
          <a:p>
            <a:pPr algn="l"/>
            <a:r>
              <a:rPr lang="en-US" sz="4800" i="1">
                <a:latin typeface="Arial" pitchFamily="34" charset="0"/>
              </a:rPr>
              <a:t>We have English and maths</a:t>
            </a:r>
            <a:r>
              <a:rPr lang="en-US" sz="5400" i="1">
                <a:latin typeface="Arial" pitchFamily="34" charset="0"/>
              </a:rPr>
              <a:t>.</a:t>
            </a:r>
          </a:p>
        </p:txBody>
      </p:sp>
      <p:graphicFrame>
        <p:nvGraphicFramePr>
          <p:cNvPr id="1026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697788" y="234950"/>
          <a:ext cx="1109662" cy="1131888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79613" y="333375"/>
            <a:ext cx="513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</a:rPr>
              <a:t>LANGUAGE BUILDING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2276475"/>
            <a:ext cx="914400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i="1">
                <a:latin typeface="Arial" pitchFamily="34" charset="0"/>
              </a:rPr>
              <a:t>English / Arabic / PE / religion / science / maths</a:t>
            </a:r>
          </a:p>
          <a:p>
            <a:pPr algn="l"/>
            <a:r>
              <a:rPr lang="en-US" sz="4800" i="1">
                <a:latin typeface="Arial" pitchFamily="34" charset="0"/>
              </a:rPr>
              <a:t>What / subjects / do / we / have / today / ? /                                    We / have /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04813"/>
            <a:ext cx="51133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268413"/>
            <a:ext cx="84963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858125" y="-144463"/>
          <a:ext cx="1350963" cy="1457326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64235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404813"/>
            <a:ext cx="525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50825" y="2420938"/>
            <a:ext cx="86756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000" i="1">
                <a:latin typeface="Arial" pitchFamily="34" charset="0"/>
              </a:rPr>
              <a:t>1 You speak and sing songs in …</a:t>
            </a:r>
          </a:p>
          <a:p>
            <a:pPr algn="l"/>
            <a:r>
              <a:rPr lang="en-US" sz="3000" i="1">
                <a:latin typeface="Arial" pitchFamily="34" charset="0"/>
              </a:rPr>
              <a:t>2 You learn about numbers in …</a:t>
            </a:r>
          </a:p>
          <a:p>
            <a:pPr algn="l"/>
            <a:r>
              <a:rPr lang="en-US" sz="3000" i="1">
                <a:latin typeface="Arial" pitchFamily="34" charset="0"/>
              </a:rPr>
              <a:t>3 You run and jump in …</a:t>
            </a:r>
          </a:p>
          <a:p>
            <a:pPr algn="l"/>
            <a:r>
              <a:rPr lang="en-US" sz="3000" i="1">
                <a:latin typeface="Arial" pitchFamily="34" charset="0"/>
              </a:rPr>
              <a:t>4 You read stories in …</a:t>
            </a:r>
          </a:p>
          <a:p>
            <a:pPr algn="l"/>
            <a:r>
              <a:rPr lang="en-US" sz="3000" i="1">
                <a:latin typeface="Arial" pitchFamily="34" charset="0"/>
              </a:rPr>
              <a:t>5 You learn about animals, flowers and trees in …</a:t>
            </a:r>
          </a:p>
          <a:p>
            <a:pPr algn="l"/>
            <a:r>
              <a:rPr lang="en-US" sz="3000" i="1">
                <a:latin typeface="Arial" pitchFamily="34" charset="0"/>
              </a:rPr>
              <a:t>6 You read the Qu’ran in …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39750" y="5661025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 i="1">
                <a:latin typeface="Arial" pitchFamily="34" charset="0"/>
              </a:rPr>
              <a:t>Answers:   </a:t>
            </a:r>
            <a:r>
              <a:rPr lang="en-US" sz="2400" i="1">
                <a:latin typeface="Arial" pitchFamily="34" charset="0"/>
              </a:rPr>
              <a:t>1 English    2 maths    3 PE      4 Arabic</a:t>
            </a:r>
          </a:p>
          <a:p>
            <a:pPr algn="l"/>
            <a:r>
              <a:rPr lang="en-US" sz="2400" i="1">
                <a:latin typeface="Arial" pitchFamily="34" charset="0"/>
              </a:rPr>
              <a:t>  5 science        6 religion   </a:t>
            </a:r>
          </a:p>
        </p:txBody>
      </p:sp>
      <p:graphicFrame>
        <p:nvGraphicFramePr>
          <p:cNvPr id="3074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539038" y="144463"/>
          <a:ext cx="1482725" cy="1457325"/>
        </p:xfrm>
        <a:graphic>
          <a:graphicData uri="http://schemas.openxmlformats.org/presentationml/2006/ole">
            <p:oleObj spid="_x0000_s3074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33375"/>
            <a:ext cx="36004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268413"/>
            <a:ext cx="84248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28775"/>
            <a:ext cx="51847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620713"/>
            <a:ext cx="2303462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290</TotalTime>
  <Words>119</Words>
  <PresentationFormat>عرض على الشاشة (3:4)‏</PresentationFormat>
  <Paragraphs>15</Paragraphs>
  <Slides>14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0" baseType="lpstr">
      <vt:lpstr>Tahoma</vt:lpstr>
      <vt:lpstr>Arial</vt:lpstr>
      <vt:lpstr>Wingdings</vt:lpstr>
      <vt:lpstr>Calibri</vt:lpstr>
      <vt:lpstr>Ocean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السادسة للصف الرابع الأساسي الفصل الاول</dc:title>
  <dc:subject>عرض بوربوينت الوحدات 6+7 للمرحلة الاساسية الفصل الاول عرض بوربوينتعرض بوربوينت الوحدة السادسة للصف الرابع الأساسي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 عرض بوربوينتعرض بوربوينت الوحدة السادسة للصف الرابع الأساسي الفصل الاول</dc:description>
  <cp:lastModifiedBy>الملتقى التربوي</cp:lastModifiedBy>
  <dcterms:created xsi:type="dcterms:W3CDTF">2013-05-15T16:48:40Z</dcterms:created>
  <dcterms:modified xsi:type="dcterms:W3CDTF">2020-12-16T09:09:46Z</dcterms:modified>
  <cp:category>االصف الرابع الاساسي; لغة انجليزية</cp:category>
</cp:coreProperties>
</file>