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51" r:id="rId1"/>
  </p:sldMasterIdLst>
  <p:sldIdLst>
    <p:sldId id="256" r:id="rId2"/>
    <p:sldId id="257" r:id="rId3"/>
    <p:sldId id="259" r:id="rId4"/>
    <p:sldId id="271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84380"/>
    <p:restoredTop sz="94660"/>
  </p:normalViewPr>
  <p:slideViewPr>
    <p:cSldViewPr>
      <p:cViewPr>
        <p:scale>
          <a:sx n="75" d="100"/>
          <a:sy n="75" d="100"/>
        </p:scale>
        <p:origin x="-2664" y="-8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461C8-544C-48F6-894D-759AEC4CC67E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5F43CA-0FDD-4CFD-B8F8-4F6DD7A94C2E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2806CA-8628-48EA-A48E-A4E121AFFA2E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/>
          <p:cNvSpPr>
            <a:spLocks noGrp="1"/>
          </p:cNvSpPr>
          <p:nvPr>
            <p:ph/>
          </p:nvPr>
        </p:nvSpPr>
        <p:spPr>
          <a:xfrm>
            <a:off x="457200" y="292100"/>
            <a:ext cx="8229600" cy="572770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508DE-F947-4514-BCF5-510A89F5DEC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F1DD56-809B-4B74-92A4-81BCFD92C30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B4B70-6EE2-4D22-9365-EF6294745DFE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1599AC-B48C-44E1-81D4-8EEA4A505689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707038-57A4-4A11-9F63-9204F980319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11444F-5E32-4A2A-8B87-A1651656212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277C88-9E04-41A0-8769-DC2229140BE7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FA0085-D5CB-43F4-BE17-DAC490845992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FBD01F-6206-4495-9EB5-B078D3B90B6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نمط العنوان الرئيسي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rtl="0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B57DF70-D484-43E1-8285-B6E22593252C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9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l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2pPr>
      <a:lvl3pPr algn="l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3pPr>
      <a:lvl4pPr algn="l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4pPr>
      <a:lvl5pPr algn="l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5pPr>
      <a:lvl6pPr marL="457200" algn="l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6pPr>
      <a:lvl7pPr marL="914400" algn="l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7pPr>
      <a:lvl8pPr marL="1371600" algn="l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8pPr>
      <a:lvl9pPr marL="1828800" algn="l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4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492375"/>
            <a:ext cx="8586788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250" y="2133600"/>
            <a:ext cx="5905500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0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0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484313"/>
            <a:ext cx="7993062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00" y="476250"/>
            <a:ext cx="2087563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Flowchart: Process 20"/>
          <p:cNvSpPr/>
          <p:nvPr/>
        </p:nvSpPr>
        <p:spPr>
          <a:xfrm>
            <a:off x="4945715" y="0"/>
            <a:ext cx="4412631" cy="27956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8" name="Flowchart: Process 22"/>
          <p:cNvSpPr/>
          <p:nvPr/>
        </p:nvSpPr>
        <p:spPr>
          <a:xfrm>
            <a:off x="3132447" y="0"/>
            <a:ext cx="2201553" cy="2795614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9" name="Flowchart: Process 23"/>
          <p:cNvSpPr/>
          <p:nvPr/>
        </p:nvSpPr>
        <p:spPr>
          <a:xfrm>
            <a:off x="0" y="0"/>
            <a:ext cx="3505200" cy="2795614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 dirty="0">
              <a:solidFill>
                <a:srgbClr val="FFFFFF"/>
              </a:solidFill>
            </a:endParaRPr>
          </a:p>
        </p:txBody>
      </p:sp>
      <p:sp>
        <p:nvSpPr>
          <p:cNvPr id="50" name="Flowchart: Process 25"/>
          <p:cNvSpPr/>
          <p:nvPr/>
        </p:nvSpPr>
        <p:spPr>
          <a:xfrm>
            <a:off x="4945715" y="2362200"/>
            <a:ext cx="4412631" cy="1576414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1" name="Flowchart: Process 27"/>
          <p:cNvSpPr/>
          <p:nvPr/>
        </p:nvSpPr>
        <p:spPr>
          <a:xfrm>
            <a:off x="3132138" y="2362200"/>
            <a:ext cx="2201862" cy="1576388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2" name="Flowchart: Process 28"/>
          <p:cNvSpPr/>
          <p:nvPr/>
        </p:nvSpPr>
        <p:spPr>
          <a:xfrm>
            <a:off x="0" y="2357430"/>
            <a:ext cx="3538550" cy="1576414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3" name="Flowchart: Process 30"/>
          <p:cNvSpPr/>
          <p:nvPr/>
        </p:nvSpPr>
        <p:spPr>
          <a:xfrm>
            <a:off x="4929190" y="3500438"/>
            <a:ext cx="4429156" cy="15764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4" name="Flowchart: Process 32"/>
          <p:cNvSpPr/>
          <p:nvPr/>
        </p:nvSpPr>
        <p:spPr>
          <a:xfrm>
            <a:off x="3132138" y="3505200"/>
            <a:ext cx="2201862" cy="1576388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5" name="Flowchart: Process 33"/>
          <p:cNvSpPr/>
          <p:nvPr/>
        </p:nvSpPr>
        <p:spPr>
          <a:xfrm>
            <a:off x="0" y="3505200"/>
            <a:ext cx="3505200" cy="1576414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6" name="Flowchart: Process 35"/>
          <p:cNvSpPr/>
          <p:nvPr/>
        </p:nvSpPr>
        <p:spPr>
          <a:xfrm>
            <a:off x="4945063" y="4724400"/>
            <a:ext cx="4413250" cy="21336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7" name="Flowchart: Process 37"/>
          <p:cNvSpPr/>
          <p:nvPr/>
        </p:nvSpPr>
        <p:spPr>
          <a:xfrm>
            <a:off x="3132447" y="4724400"/>
            <a:ext cx="2201553" cy="21336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8" name="Flowchart: Process 38"/>
          <p:cNvSpPr/>
          <p:nvPr/>
        </p:nvSpPr>
        <p:spPr>
          <a:xfrm>
            <a:off x="0" y="4724400"/>
            <a:ext cx="3505200" cy="21336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79" dur="1230" decel="100000"/>
                                        <p:tgtEl>
                                          <p:spTgt spid="47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0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2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9613" y="1628775"/>
            <a:ext cx="5545137" cy="439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9838" y="404813"/>
            <a:ext cx="1296987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Flowchart: Process 20"/>
          <p:cNvSpPr/>
          <p:nvPr/>
        </p:nvSpPr>
        <p:spPr>
          <a:xfrm>
            <a:off x="4945715" y="0"/>
            <a:ext cx="4412631" cy="27956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8" name="Flowchart: Process 22"/>
          <p:cNvSpPr/>
          <p:nvPr/>
        </p:nvSpPr>
        <p:spPr>
          <a:xfrm>
            <a:off x="3132447" y="0"/>
            <a:ext cx="2201553" cy="2795614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9" name="Flowchart: Process 23"/>
          <p:cNvSpPr/>
          <p:nvPr/>
        </p:nvSpPr>
        <p:spPr>
          <a:xfrm>
            <a:off x="0" y="0"/>
            <a:ext cx="3505200" cy="2795614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 dirty="0">
              <a:solidFill>
                <a:srgbClr val="FFFFFF"/>
              </a:solidFill>
            </a:endParaRPr>
          </a:p>
        </p:txBody>
      </p:sp>
      <p:sp>
        <p:nvSpPr>
          <p:cNvPr id="50" name="Flowchart: Process 25"/>
          <p:cNvSpPr/>
          <p:nvPr/>
        </p:nvSpPr>
        <p:spPr>
          <a:xfrm>
            <a:off x="4945715" y="2362200"/>
            <a:ext cx="4412631" cy="1576414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1" name="Flowchart: Process 27"/>
          <p:cNvSpPr/>
          <p:nvPr/>
        </p:nvSpPr>
        <p:spPr>
          <a:xfrm>
            <a:off x="3132138" y="2362200"/>
            <a:ext cx="2201862" cy="1576388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2" name="Flowchart: Process 28"/>
          <p:cNvSpPr/>
          <p:nvPr/>
        </p:nvSpPr>
        <p:spPr>
          <a:xfrm>
            <a:off x="0" y="2357430"/>
            <a:ext cx="3538550" cy="1576414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3" name="Flowchart: Process 30"/>
          <p:cNvSpPr/>
          <p:nvPr/>
        </p:nvSpPr>
        <p:spPr>
          <a:xfrm>
            <a:off x="4929190" y="3500438"/>
            <a:ext cx="4429156" cy="15764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4" name="Flowchart: Process 32"/>
          <p:cNvSpPr/>
          <p:nvPr/>
        </p:nvSpPr>
        <p:spPr>
          <a:xfrm>
            <a:off x="3132138" y="3505200"/>
            <a:ext cx="2201862" cy="1576388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5" name="Flowchart: Process 33"/>
          <p:cNvSpPr/>
          <p:nvPr/>
        </p:nvSpPr>
        <p:spPr>
          <a:xfrm>
            <a:off x="0" y="3505200"/>
            <a:ext cx="3505200" cy="1576414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6" name="Flowchart: Process 35"/>
          <p:cNvSpPr/>
          <p:nvPr/>
        </p:nvSpPr>
        <p:spPr>
          <a:xfrm>
            <a:off x="4945063" y="4724400"/>
            <a:ext cx="4413250" cy="21336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7" name="Flowchart: Process 37"/>
          <p:cNvSpPr/>
          <p:nvPr/>
        </p:nvSpPr>
        <p:spPr>
          <a:xfrm>
            <a:off x="3132447" y="4724400"/>
            <a:ext cx="2201553" cy="21336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8" name="Flowchart: Process 38"/>
          <p:cNvSpPr/>
          <p:nvPr/>
        </p:nvSpPr>
        <p:spPr>
          <a:xfrm>
            <a:off x="0" y="4724400"/>
            <a:ext cx="3505200" cy="21336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79" dur="1230" decel="100000"/>
                                        <p:tgtEl>
                                          <p:spTgt spid="47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0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2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375" y="2060575"/>
            <a:ext cx="6119813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35375" y="476250"/>
            <a:ext cx="1728788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Flowchart: Process 20"/>
          <p:cNvSpPr/>
          <p:nvPr/>
        </p:nvSpPr>
        <p:spPr>
          <a:xfrm>
            <a:off x="4945715" y="0"/>
            <a:ext cx="4412631" cy="27956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8" name="Flowchart: Process 22"/>
          <p:cNvSpPr/>
          <p:nvPr/>
        </p:nvSpPr>
        <p:spPr>
          <a:xfrm>
            <a:off x="3132447" y="0"/>
            <a:ext cx="2201553" cy="2795614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9" name="Flowchart: Process 23"/>
          <p:cNvSpPr/>
          <p:nvPr/>
        </p:nvSpPr>
        <p:spPr>
          <a:xfrm>
            <a:off x="0" y="0"/>
            <a:ext cx="3505200" cy="2795614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 dirty="0">
              <a:solidFill>
                <a:srgbClr val="FFFFFF"/>
              </a:solidFill>
            </a:endParaRPr>
          </a:p>
        </p:txBody>
      </p:sp>
      <p:sp>
        <p:nvSpPr>
          <p:cNvPr id="50" name="Flowchart: Process 25"/>
          <p:cNvSpPr/>
          <p:nvPr/>
        </p:nvSpPr>
        <p:spPr>
          <a:xfrm>
            <a:off x="4945715" y="2362200"/>
            <a:ext cx="4412631" cy="1576414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1" name="Flowchart: Process 27"/>
          <p:cNvSpPr/>
          <p:nvPr/>
        </p:nvSpPr>
        <p:spPr>
          <a:xfrm>
            <a:off x="3132138" y="2362200"/>
            <a:ext cx="2201862" cy="1576388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2" name="Flowchart: Process 28"/>
          <p:cNvSpPr/>
          <p:nvPr/>
        </p:nvSpPr>
        <p:spPr>
          <a:xfrm>
            <a:off x="0" y="2357430"/>
            <a:ext cx="3538550" cy="1576414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3" name="Flowchart: Process 30"/>
          <p:cNvSpPr/>
          <p:nvPr/>
        </p:nvSpPr>
        <p:spPr>
          <a:xfrm>
            <a:off x="4929190" y="3500438"/>
            <a:ext cx="4429156" cy="15764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4" name="Flowchart: Process 32"/>
          <p:cNvSpPr/>
          <p:nvPr/>
        </p:nvSpPr>
        <p:spPr>
          <a:xfrm>
            <a:off x="3132138" y="3505200"/>
            <a:ext cx="2201862" cy="1576388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5" name="Flowchart: Process 33"/>
          <p:cNvSpPr/>
          <p:nvPr/>
        </p:nvSpPr>
        <p:spPr>
          <a:xfrm>
            <a:off x="0" y="3505200"/>
            <a:ext cx="3505200" cy="1576414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6" name="Flowchart: Process 35"/>
          <p:cNvSpPr/>
          <p:nvPr/>
        </p:nvSpPr>
        <p:spPr>
          <a:xfrm>
            <a:off x="4945063" y="4724400"/>
            <a:ext cx="4413250" cy="21336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7" name="Flowchart: Process 37"/>
          <p:cNvSpPr/>
          <p:nvPr/>
        </p:nvSpPr>
        <p:spPr>
          <a:xfrm>
            <a:off x="3132447" y="4724400"/>
            <a:ext cx="2201553" cy="21336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8" name="Flowchart: Process 38"/>
          <p:cNvSpPr/>
          <p:nvPr/>
        </p:nvSpPr>
        <p:spPr>
          <a:xfrm>
            <a:off x="0" y="4724400"/>
            <a:ext cx="3505200" cy="21336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79" dur="1230" decel="100000"/>
                                        <p:tgtEl>
                                          <p:spTgt spid="47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0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2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8538" y="1844675"/>
            <a:ext cx="4751387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3575" y="620713"/>
            <a:ext cx="2160588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Flowchart: Process 20"/>
          <p:cNvSpPr/>
          <p:nvPr/>
        </p:nvSpPr>
        <p:spPr>
          <a:xfrm>
            <a:off x="4945715" y="0"/>
            <a:ext cx="4412631" cy="27956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8" name="Flowchart: Process 22"/>
          <p:cNvSpPr/>
          <p:nvPr/>
        </p:nvSpPr>
        <p:spPr>
          <a:xfrm>
            <a:off x="3132447" y="0"/>
            <a:ext cx="2201553" cy="2795614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9" name="Flowchart: Process 23"/>
          <p:cNvSpPr/>
          <p:nvPr/>
        </p:nvSpPr>
        <p:spPr>
          <a:xfrm>
            <a:off x="0" y="0"/>
            <a:ext cx="3505200" cy="2795614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 dirty="0">
              <a:solidFill>
                <a:srgbClr val="FFFFFF"/>
              </a:solidFill>
            </a:endParaRPr>
          </a:p>
        </p:txBody>
      </p:sp>
      <p:sp>
        <p:nvSpPr>
          <p:cNvPr id="50" name="Flowchart: Process 25"/>
          <p:cNvSpPr/>
          <p:nvPr/>
        </p:nvSpPr>
        <p:spPr>
          <a:xfrm>
            <a:off x="4945715" y="2362200"/>
            <a:ext cx="4412631" cy="1576414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1" name="Flowchart: Process 27"/>
          <p:cNvSpPr/>
          <p:nvPr/>
        </p:nvSpPr>
        <p:spPr>
          <a:xfrm>
            <a:off x="3132138" y="2362200"/>
            <a:ext cx="2201862" cy="1576388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2" name="Flowchart: Process 28"/>
          <p:cNvSpPr/>
          <p:nvPr/>
        </p:nvSpPr>
        <p:spPr>
          <a:xfrm>
            <a:off x="0" y="2357430"/>
            <a:ext cx="3538550" cy="1576414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3" name="Flowchart: Process 30"/>
          <p:cNvSpPr/>
          <p:nvPr/>
        </p:nvSpPr>
        <p:spPr>
          <a:xfrm>
            <a:off x="4929190" y="3500438"/>
            <a:ext cx="4429156" cy="15764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4" name="Flowchart: Process 32"/>
          <p:cNvSpPr/>
          <p:nvPr/>
        </p:nvSpPr>
        <p:spPr>
          <a:xfrm>
            <a:off x="3132138" y="3505200"/>
            <a:ext cx="2201862" cy="1576388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5" name="Flowchart: Process 33"/>
          <p:cNvSpPr/>
          <p:nvPr/>
        </p:nvSpPr>
        <p:spPr>
          <a:xfrm>
            <a:off x="0" y="3505200"/>
            <a:ext cx="3505200" cy="1576414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6" name="Flowchart: Process 35"/>
          <p:cNvSpPr/>
          <p:nvPr/>
        </p:nvSpPr>
        <p:spPr>
          <a:xfrm>
            <a:off x="4945063" y="4724400"/>
            <a:ext cx="4413250" cy="21336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7" name="Flowchart: Process 37"/>
          <p:cNvSpPr/>
          <p:nvPr/>
        </p:nvSpPr>
        <p:spPr>
          <a:xfrm>
            <a:off x="3132447" y="4724400"/>
            <a:ext cx="2201553" cy="21336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8" name="Flowchart: Process 38"/>
          <p:cNvSpPr/>
          <p:nvPr/>
        </p:nvSpPr>
        <p:spPr>
          <a:xfrm>
            <a:off x="0" y="4724400"/>
            <a:ext cx="3505200" cy="21336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79" dur="1230" decel="100000"/>
                                        <p:tgtEl>
                                          <p:spTgt spid="47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0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2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916113"/>
            <a:ext cx="7345362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63938" y="692150"/>
            <a:ext cx="1728787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Flowchart: Process 20"/>
          <p:cNvSpPr/>
          <p:nvPr/>
        </p:nvSpPr>
        <p:spPr>
          <a:xfrm>
            <a:off x="4945715" y="0"/>
            <a:ext cx="4412631" cy="27956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8" name="Flowchart: Process 22"/>
          <p:cNvSpPr/>
          <p:nvPr/>
        </p:nvSpPr>
        <p:spPr>
          <a:xfrm>
            <a:off x="3132447" y="0"/>
            <a:ext cx="2201553" cy="2795614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9" name="Flowchart: Process 23"/>
          <p:cNvSpPr/>
          <p:nvPr/>
        </p:nvSpPr>
        <p:spPr>
          <a:xfrm>
            <a:off x="0" y="0"/>
            <a:ext cx="3505200" cy="2795614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 dirty="0">
              <a:solidFill>
                <a:srgbClr val="FFFFFF"/>
              </a:solidFill>
            </a:endParaRPr>
          </a:p>
        </p:txBody>
      </p:sp>
      <p:sp>
        <p:nvSpPr>
          <p:cNvPr id="50" name="Flowchart: Process 25"/>
          <p:cNvSpPr/>
          <p:nvPr/>
        </p:nvSpPr>
        <p:spPr>
          <a:xfrm>
            <a:off x="4945715" y="2362200"/>
            <a:ext cx="4412631" cy="1576414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1" name="Flowchart: Process 27"/>
          <p:cNvSpPr/>
          <p:nvPr/>
        </p:nvSpPr>
        <p:spPr>
          <a:xfrm>
            <a:off x="3132138" y="2362200"/>
            <a:ext cx="2201862" cy="1576388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2" name="Flowchart: Process 28"/>
          <p:cNvSpPr/>
          <p:nvPr/>
        </p:nvSpPr>
        <p:spPr>
          <a:xfrm>
            <a:off x="0" y="2357430"/>
            <a:ext cx="3538550" cy="1576414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3" name="Flowchart: Process 30"/>
          <p:cNvSpPr/>
          <p:nvPr/>
        </p:nvSpPr>
        <p:spPr>
          <a:xfrm>
            <a:off x="4929190" y="3500438"/>
            <a:ext cx="4429156" cy="15764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4" name="Flowchart: Process 32"/>
          <p:cNvSpPr/>
          <p:nvPr/>
        </p:nvSpPr>
        <p:spPr>
          <a:xfrm>
            <a:off x="3132138" y="3505200"/>
            <a:ext cx="2201862" cy="1576388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5" name="Flowchart: Process 33"/>
          <p:cNvSpPr/>
          <p:nvPr/>
        </p:nvSpPr>
        <p:spPr>
          <a:xfrm>
            <a:off x="0" y="3505200"/>
            <a:ext cx="3505200" cy="1576414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6" name="Flowchart: Process 35"/>
          <p:cNvSpPr/>
          <p:nvPr/>
        </p:nvSpPr>
        <p:spPr>
          <a:xfrm>
            <a:off x="4945063" y="4724400"/>
            <a:ext cx="4413250" cy="21336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7" name="Flowchart: Process 37"/>
          <p:cNvSpPr/>
          <p:nvPr/>
        </p:nvSpPr>
        <p:spPr>
          <a:xfrm>
            <a:off x="3132447" y="4724400"/>
            <a:ext cx="2201553" cy="21336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8" name="Flowchart: Process 38"/>
          <p:cNvSpPr/>
          <p:nvPr/>
        </p:nvSpPr>
        <p:spPr>
          <a:xfrm>
            <a:off x="0" y="4724400"/>
            <a:ext cx="3505200" cy="21336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79" dur="1230" decel="100000"/>
                                        <p:tgtEl>
                                          <p:spTgt spid="47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0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2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260350"/>
            <a:ext cx="8420100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8175" y="692150"/>
            <a:ext cx="5256213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7088" y="2781300"/>
            <a:ext cx="7705725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6">
            <a:hlinkClick r:id="" action="ppaction://ole?verb=0" highlightClick="1"/>
          </p:cNvPr>
          <p:cNvGraphicFramePr>
            <a:graphicFrameLocks noChangeAspect="1"/>
          </p:cNvGraphicFramePr>
          <p:nvPr>
            <p:ph/>
          </p:nvPr>
        </p:nvGraphicFramePr>
        <p:xfrm>
          <a:off x="7604125" y="196850"/>
          <a:ext cx="1514475" cy="1782763"/>
        </p:xfrm>
        <a:graphic>
          <a:graphicData uri="http://schemas.openxmlformats.org/presentationml/2006/ole">
            <p:oleObj spid="_x0000_s1026" name="Packager Shell Object" showAsIcon="1" r:id="rId5" imgW="571680" imgH="68580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4438" y="476250"/>
            <a:ext cx="41052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6013" y="1844675"/>
            <a:ext cx="7056437" cy="352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8888" y="260350"/>
            <a:ext cx="6553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213" y="1268413"/>
            <a:ext cx="7848600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0" name="Object 6">
            <a:hlinkClick r:id="" action="ppaction://ole?verb=0"/>
          </p:cNvPr>
          <p:cNvGraphicFramePr>
            <a:graphicFrameLocks noChangeAspect="1"/>
          </p:cNvGraphicFramePr>
          <p:nvPr>
            <p:ph/>
          </p:nvPr>
        </p:nvGraphicFramePr>
        <p:xfrm>
          <a:off x="7874000" y="-71438"/>
          <a:ext cx="1282700" cy="1457326"/>
        </p:xfrm>
        <a:graphic>
          <a:graphicData uri="http://schemas.openxmlformats.org/presentationml/2006/ole">
            <p:oleObj spid="_x0000_s2050" name="Packager Shell Object" showAsIcon="1" r:id="rId5" imgW="571680" imgH="68580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404813"/>
            <a:ext cx="8496300" cy="611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4" name="Object 5">
            <a:hlinkClick r:id="" action="ppaction://ole?verb=0"/>
          </p:cNvPr>
          <p:cNvGraphicFramePr>
            <a:graphicFrameLocks noChangeAspect="1"/>
          </p:cNvGraphicFramePr>
          <p:nvPr>
            <p:ph/>
          </p:nvPr>
        </p:nvGraphicFramePr>
        <p:xfrm>
          <a:off x="7929563" y="-215900"/>
          <a:ext cx="1350962" cy="1457325"/>
        </p:xfrm>
        <a:graphic>
          <a:graphicData uri="http://schemas.openxmlformats.org/presentationml/2006/ole">
            <p:oleObj spid="_x0000_s3074" name="Packager Shell Object" showAsIcon="1" r:id="rId4" imgW="571680" imgH="68580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260350"/>
            <a:ext cx="8280400" cy="619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098" name="Object 5">
            <a:hlinkClick r:id="" action="ppaction://ole?verb=0"/>
          </p:cNvPr>
          <p:cNvGraphicFramePr>
            <a:graphicFrameLocks noChangeAspect="1"/>
          </p:cNvGraphicFramePr>
          <p:nvPr>
            <p:ph/>
          </p:nvPr>
        </p:nvGraphicFramePr>
        <p:xfrm>
          <a:off x="7826375" y="-260350"/>
          <a:ext cx="1484313" cy="1617663"/>
        </p:xfrm>
        <a:graphic>
          <a:graphicData uri="http://schemas.openxmlformats.org/presentationml/2006/ole">
            <p:oleObj spid="_x0000_s4098" name="Packager Shell Object" showAsIcon="1" r:id="rId4" imgW="571680" imgH="68580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8538" y="333375"/>
            <a:ext cx="432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1196975"/>
            <a:ext cx="806450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288" y="2420938"/>
            <a:ext cx="8137525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122" name="Object 10">
            <a:hlinkClick r:id="" action="ppaction://ole?verb=0"/>
          </p:cNvPr>
          <p:cNvGraphicFramePr>
            <a:graphicFrameLocks noChangeAspect="1"/>
          </p:cNvGraphicFramePr>
          <p:nvPr>
            <p:ph/>
          </p:nvPr>
        </p:nvGraphicFramePr>
        <p:xfrm>
          <a:off x="7786688" y="-25400"/>
          <a:ext cx="1349375" cy="1292225"/>
        </p:xfrm>
        <a:graphic>
          <a:graphicData uri="http://schemas.openxmlformats.org/presentationml/2006/ole">
            <p:oleObj spid="_x0000_s5122" name="Packager Shell Object" showAsIcon="1" r:id="rId6" imgW="571680" imgH="68580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35150" y="333375"/>
            <a:ext cx="508635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03350" y="1628775"/>
            <a:ext cx="6697663" cy="196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7088" y="4724400"/>
            <a:ext cx="69850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146" name="Object 7">
            <a:hlinkClick r:id="" action="ppaction://ole?verb=0"/>
          </p:cNvPr>
          <p:cNvGraphicFramePr>
            <a:graphicFrameLocks noChangeAspect="1"/>
          </p:cNvGraphicFramePr>
          <p:nvPr>
            <p:ph/>
          </p:nvPr>
        </p:nvGraphicFramePr>
        <p:xfrm>
          <a:off x="7786688" y="-25400"/>
          <a:ext cx="1349375" cy="1292225"/>
        </p:xfrm>
        <a:graphic>
          <a:graphicData uri="http://schemas.openxmlformats.org/presentationml/2006/ole">
            <p:oleObj spid="_x0000_s6146" name="Packager Shell Object" showAsIcon="1" r:id="rId6" imgW="571680" imgH="68580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Arial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Ocean</Template>
  <TotalTime>105</TotalTime>
  <Words>0</Words>
  <PresentationFormat>عرض على الشاشة (3:4)‏</PresentationFormat>
  <Paragraphs>0</Paragraphs>
  <Slides>15</Slides>
  <Notes>0</Notes>
  <HiddenSlides>0</HiddenSlides>
  <MMClips>0</MMClips>
  <ScaleCrop>false</ScaleCrop>
  <HeadingPairs>
    <vt:vector size="8" baseType="variant">
      <vt:variant>
        <vt:lpstr>الخطوط المستخدمة</vt:lpstr>
      </vt:variant>
      <vt:variant>
        <vt:i4>4</vt:i4>
      </vt:variant>
      <vt:variant>
        <vt:lpstr>سمة</vt:lpstr>
      </vt:variant>
      <vt:variant>
        <vt:i4>1</vt:i4>
      </vt:variant>
      <vt:variant>
        <vt:lpstr>خوادم OLE مضمنة</vt:lpstr>
      </vt:variant>
      <vt:variant>
        <vt:i4>1</vt:i4>
      </vt:variant>
      <vt:variant>
        <vt:lpstr>عناوين الشرائح</vt:lpstr>
      </vt:variant>
      <vt:variant>
        <vt:i4>15</vt:i4>
      </vt:variant>
    </vt:vector>
  </HeadingPairs>
  <TitlesOfParts>
    <vt:vector size="21" baseType="lpstr">
      <vt:lpstr>Tahoma</vt:lpstr>
      <vt:lpstr>Arial</vt:lpstr>
      <vt:lpstr>Wingdings</vt:lpstr>
      <vt:lpstr>Calibri</vt:lpstr>
      <vt:lpstr>Ocean</vt:lpstr>
      <vt:lpstr>Package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</vt:vector>
  </TitlesOfParts>
  <Manager>داود ابو مويس</Manager>
  <Company>الملتقى التربوي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بوربوينتعرض بوربوينت الوحدة السادسة للصف الخامس الاساسي الفصل الاول</dc:title>
  <dc:subject>عرض بوربوينت الوحدات 6+7 للمرحلة الاساسية الفصل الاول عرض بوربوينتعرض بوربوينت الوحدة السادسة للصف الخامس الاساسي الفصل الاول</dc:subject>
  <dc:creator>داود ابو مويس</dc:creator>
  <cp:keywords>الفصل الأول; الملتقى التربوي; الصف الخامس</cp:keywords>
  <dc:description>عرض بوربوينت الوحدات 6+7 الفصل الدراسي الاول للمرحلة الاساسية من الصف الاول للصف السادس</dc:description>
  <cp:lastModifiedBy>الملتقى التربوي</cp:lastModifiedBy>
  <dcterms:created xsi:type="dcterms:W3CDTF">2013-05-17T15:00:03Z</dcterms:created>
  <dcterms:modified xsi:type="dcterms:W3CDTF">2020-12-16T08:25:40Z</dcterms:modified>
  <cp:category>الصف الخامس;لغة انجليزية;امتحان، تعليم، اختبار، ورقة عمل</cp:category>
</cp:coreProperties>
</file>