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DB0E6-C468-4E1E-B7B4-154E2E0FA161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830CA-A21A-4879-8DA1-EAB2AD74C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830CA-A21A-4879-8DA1-EAB2AD74C3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ar-S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الرمز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E67122F-438B-403A-A6F5-401415849B72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771E34C-7A2C-49A7-9FC1-5A9C4E14E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2" Type="http://schemas.openxmlformats.org/officeDocument/2006/relationships/audio" Target="file:///D:\power%20point%201---6\Power%20Point%20-6thG%20%20New\First%20Semester\U-6\EngForPalestine6A_track33.mp3" TargetMode="External"/><Relationship Id="rId1" Type="http://schemas.openxmlformats.org/officeDocument/2006/relationships/vmlDrawing" Target="../drawings/vmlDrawing1.vml"/><Relationship Id="rId6" Type="http://schemas.openxmlformats.org/officeDocument/2006/relationships/hyperlink" Target="EngForPalestine6A_track33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13.xml"/><Relationship Id="rId7" Type="http://schemas.openxmlformats.org/officeDocument/2006/relationships/hyperlink" Target="EngForPalestine6A_track34.mp3" TargetMode="External"/><Relationship Id="rId2" Type="http://schemas.openxmlformats.org/officeDocument/2006/relationships/audio" Target="file:///D:\New%20folder\6a\MP3Cut_EngForPalestine6A_track341122015113423PM.mp3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3.bin"/><Relationship Id="rId2" Type="http://schemas.openxmlformats.org/officeDocument/2006/relationships/audio" Target="file:///D:\New%20folder\6a\MP3Cut_EngForPalestine6A_track341122015113755PM.mp3" TargetMode="External"/><Relationship Id="rId1" Type="http://schemas.openxmlformats.org/officeDocument/2006/relationships/vmlDrawing" Target="../drawings/vmlDrawing3.vml"/><Relationship Id="rId6" Type="http://schemas.openxmlformats.org/officeDocument/2006/relationships/hyperlink" Target="EngForPalestine6A_track34(0)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4.bin"/><Relationship Id="rId2" Type="http://schemas.openxmlformats.org/officeDocument/2006/relationships/audio" Target="file:///D:\power%20point%201---6\Power%20Point%20-6thG%20%20New\First%20Semester\U-6\EngForPalestine6A_track34.mp3" TargetMode="External"/><Relationship Id="rId1" Type="http://schemas.openxmlformats.org/officeDocument/2006/relationships/vmlDrawing" Target="../drawings/vmlDrawing4.vml"/><Relationship Id="rId6" Type="http://schemas.openxmlformats.org/officeDocument/2006/relationships/hyperlink" Target="EngForPalestine6A_track34%20(2)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file:///D:\power%20point%201---6\Power%20Point%20-6thG%20%20New\First%20Semester\U-6\EngForPalestine6A_track35.mp3" TargetMode="Externa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hyperlink" Target="EngForPalestine6A_track35.mp3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33400"/>
            <a:ext cx="8763000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81000" y="58674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Aims to give advice; to use the conjunction </a:t>
            </a:r>
            <a:r>
              <a:rPr lang="en-US" sz="2800" b="1" i="1" dirty="0"/>
              <a:t>because</a:t>
            </a:r>
            <a:endParaRPr lang="en-US" sz="2800" b="1" dirty="0"/>
          </a:p>
        </p:txBody>
      </p:sp>
      <p:pic>
        <p:nvPicPr>
          <p:cNvPr id="6" name="EngForPalestine6A_track33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2743200"/>
            <a:ext cx="1371600" cy="838200"/>
          </a:xfrm>
          <a:prstGeom prst="rect">
            <a:avLst/>
          </a:prstGeom>
        </p:spPr>
      </p:pic>
      <p:graphicFrame>
        <p:nvGraphicFramePr>
          <p:cNvPr id="2" name="Object 2">
            <a:hlinkClick r:id="rId6" action="ppaction://hlinkfile"/>
          </p:cNvPr>
          <p:cNvGraphicFramePr>
            <a:graphicFrameLocks noChangeAspect="1"/>
          </p:cNvGraphicFramePr>
          <p:nvPr/>
        </p:nvGraphicFramePr>
        <p:xfrm>
          <a:off x="4648200" y="2895600"/>
          <a:ext cx="2679700" cy="685800"/>
        </p:xfrm>
        <a:graphic>
          <a:graphicData uri="http://schemas.openxmlformats.org/presentationml/2006/ole">
            <p:oleObj spid="_x0000_s1026" name="Packager Shell Object" showAsIcon="1" r:id="rId7" imgW="26802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1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81000" y="495300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/>
              <a:t>burger</a:t>
            </a:r>
            <a:endParaRPr lang="en-US" sz="80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57200"/>
            <a:ext cx="464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9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1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2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3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4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5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6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7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33400" y="5257800"/>
            <a:ext cx="434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/>
              <a:t>sweet</a:t>
            </a:r>
            <a:endParaRPr lang="en-US" sz="80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533400"/>
            <a:ext cx="464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9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1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2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3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4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5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6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7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81000" y="5029200"/>
            <a:ext cx="373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/>
              <a:t>soup</a:t>
            </a:r>
            <a:endParaRPr lang="en-US" sz="80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762000"/>
            <a:ext cx="55626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9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1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2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3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4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5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6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7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57200" y="4953000"/>
            <a:ext cx="289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/>
              <a:t>top</a:t>
            </a:r>
            <a:endParaRPr lang="en-US" sz="96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762000"/>
            <a:ext cx="56388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9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1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2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3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4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5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6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7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57200" y="5029200"/>
            <a:ext cx="548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/>
              <a:t>bottom</a:t>
            </a:r>
            <a:endParaRPr lang="en-US" sz="80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62000"/>
            <a:ext cx="66294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9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1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2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3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4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5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6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7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610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609600"/>
            <a:ext cx="8763000" cy="538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MP3Cut_EngForPalestine6A_track341122015113423P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7239000" y="152400"/>
            <a:ext cx="1447800" cy="990600"/>
          </a:xfrm>
          <a:prstGeom prst="rect">
            <a:avLst/>
          </a:prstGeom>
        </p:spPr>
      </p:pic>
      <p:graphicFrame>
        <p:nvGraphicFramePr>
          <p:cNvPr id="2050" name="Object 2">
            <a:hlinkClick r:id="rId7" action="ppaction://hlinkfile"/>
          </p:cNvPr>
          <p:cNvGraphicFramePr>
            <a:graphicFrameLocks noChangeAspect="1"/>
          </p:cNvGraphicFramePr>
          <p:nvPr/>
        </p:nvGraphicFramePr>
        <p:xfrm>
          <a:off x="5257800" y="609600"/>
          <a:ext cx="2679700" cy="685800"/>
        </p:xfrm>
        <a:graphic>
          <a:graphicData uri="http://schemas.openxmlformats.org/presentationml/2006/ole">
            <p:oleObj spid="_x0000_s2050" name="Packager Shell Object" showAsIcon="1" r:id="rId8" imgW="26802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762000"/>
            <a:ext cx="8610600" cy="530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MP3Cut_EngForPalestine6A_track341122015113755P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001000" y="152400"/>
            <a:ext cx="762000" cy="533400"/>
          </a:xfrm>
          <a:prstGeom prst="rect">
            <a:avLst/>
          </a:prstGeom>
        </p:spPr>
      </p:pic>
      <p:graphicFrame>
        <p:nvGraphicFramePr>
          <p:cNvPr id="3074" name="Object 2">
            <a:hlinkClick r:id="rId6" action="ppaction://hlinkfile"/>
          </p:cNvPr>
          <p:cNvGraphicFramePr>
            <a:graphicFrameLocks noChangeAspect="1"/>
          </p:cNvGraphicFramePr>
          <p:nvPr/>
        </p:nvGraphicFramePr>
        <p:xfrm>
          <a:off x="4876800" y="0"/>
          <a:ext cx="2819400" cy="685800"/>
        </p:xfrm>
        <a:graphic>
          <a:graphicData uri="http://schemas.openxmlformats.org/presentationml/2006/ole">
            <p:oleObj spid="_x0000_s3074" name="Packager Shell Object" showAsIcon="1" r:id="rId7" imgW="28962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81000" y="1828800"/>
            <a:ext cx="8458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/>
              <a:t>What food should you eat lots of? (vegetables, fruit]</a:t>
            </a:r>
          </a:p>
          <a:p>
            <a:endParaRPr lang="en-US" sz="2600" b="1" i="1" dirty="0" smtClean="0"/>
          </a:p>
          <a:p>
            <a:r>
              <a:rPr lang="en-US" sz="2600" b="1" i="1" dirty="0" smtClean="0"/>
              <a:t>What </a:t>
            </a:r>
            <a:r>
              <a:rPr lang="en-US" sz="2600" b="1" i="1" dirty="0"/>
              <a:t>food should you eat a little of? (fried food)</a:t>
            </a:r>
          </a:p>
          <a:p>
            <a:endParaRPr lang="en-US" sz="2600" b="1" i="1" dirty="0" smtClean="0"/>
          </a:p>
          <a:p>
            <a:r>
              <a:rPr lang="en-US" sz="2600" b="1" i="1" dirty="0" smtClean="0"/>
              <a:t>What </a:t>
            </a:r>
            <a:r>
              <a:rPr lang="en-US" sz="2600" b="1" i="1" dirty="0"/>
              <a:t>should you drink lots of? (water)</a:t>
            </a:r>
          </a:p>
          <a:p>
            <a:endParaRPr lang="en-US" sz="2600" b="1" i="1" dirty="0" smtClean="0"/>
          </a:p>
          <a:p>
            <a:r>
              <a:rPr lang="en-US" sz="2600" b="1" i="1" dirty="0" smtClean="0"/>
              <a:t>What </a:t>
            </a:r>
            <a:r>
              <a:rPr lang="en-US" sz="2600" b="1" i="1" dirty="0"/>
              <a:t>should you drink a little of? (fizzy drinks)</a:t>
            </a:r>
          </a:p>
          <a:p>
            <a:endParaRPr lang="en-US" sz="2200" b="1" i="1" dirty="0" smtClean="0"/>
          </a:p>
          <a:p>
            <a:r>
              <a:rPr lang="en-US" sz="2200" b="1" i="1" dirty="0" smtClean="0"/>
              <a:t>Why </a:t>
            </a:r>
            <a:r>
              <a:rPr lang="en-US" sz="2200" b="1" i="1" dirty="0"/>
              <a:t>should you not eat lots of fried food? (because they</a:t>
            </a:r>
          </a:p>
          <a:p>
            <a:r>
              <a:rPr lang="en-US" sz="2200" b="1" dirty="0"/>
              <a:t>make you fat, they are not healthy)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143000" y="609600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/>
              <a:t>answer the questions.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85800"/>
            <a:ext cx="8610599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066800" y="152400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Listen and say.</a:t>
            </a:r>
          </a:p>
        </p:txBody>
      </p:sp>
      <p:pic>
        <p:nvPicPr>
          <p:cNvPr id="6" name="EngForPalestine6A_track34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038600" y="152400"/>
            <a:ext cx="1447800" cy="533400"/>
          </a:xfrm>
          <a:prstGeom prst="rect">
            <a:avLst/>
          </a:prstGeom>
        </p:spPr>
      </p:pic>
      <p:graphicFrame>
        <p:nvGraphicFramePr>
          <p:cNvPr id="4098" name="Object 2">
            <a:hlinkClick r:id="rId6" action="ppaction://hlinkfile"/>
          </p:cNvPr>
          <p:cNvGraphicFramePr>
            <a:graphicFrameLocks noChangeAspect="1"/>
          </p:cNvGraphicFramePr>
          <p:nvPr/>
        </p:nvGraphicFramePr>
        <p:xfrm>
          <a:off x="4038600" y="0"/>
          <a:ext cx="1828800" cy="685800"/>
        </p:xfrm>
        <a:graphic>
          <a:graphicData uri="http://schemas.openxmlformats.org/presentationml/2006/ole">
            <p:oleObj spid="_x0000_s4098" name="Packager Shell Object" showAsIcon="1" r:id="rId7" imgW="26802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61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19200" y="22860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Listen and answer the questions</a:t>
            </a:r>
            <a:r>
              <a:rPr lang="en-US" dirty="0"/>
              <a:t>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28600" y="121920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/>
              <a:t>Audio 35</a:t>
            </a:r>
          </a:p>
          <a:p>
            <a:r>
              <a:rPr lang="en-US" sz="3000" b="1" i="1" dirty="0"/>
              <a:t>1 What does a food pyramid show?</a:t>
            </a:r>
          </a:p>
          <a:p>
            <a:r>
              <a:rPr lang="en-US" sz="3000" b="1" i="1" dirty="0"/>
              <a:t>2 Why should you only eat a little ice-cream?</a:t>
            </a:r>
          </a:p>
          <a:p>
            <a:r>
              <a:rPr lang="en-US" sz="3000" b="1" i="1" dirty="0"/>
              <a:t>3 Why should you eat lots of vegetables?</a:t>
            </a:r>
          </a:p>
          <a:p>
            <a:r>
              <a:rPr lang="en-US" sz="3000" b="1" i="1" dirty="0"/>
              <a:t>4 Why shouldn’t you eat lots of fried food?</a:t>
            </a:r>
          </a:p>
          <a:p>
            <a:r>
              <a:rPr lang="en-US" sz="3000" b="1" i="1" dirty="0"/>
              <a:t>5 Why shouldn’t you drink lots of fizzy drinks?</a:t>
            </a:r>
            <a:endParaRPr lang="en-US" sz="3000" b="1" dirty="0"/>
          </a:p>
        </p:txBody>
      </p:sp>
      <p:sp>
        <p:nvSpPr>
          <p:cNvPr id="6" name="مستطيل 5"/>
          <p:cNvSpPr/>
          <p:nvPr/>
        </p:nvSpPr>
        <p:spPr>
          <a:xfrm>
            <a:off x="304800" y="4876800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Answers: 1 Healthy and not healthy food 2 It’s very sweet 3 they</a:t>
            </a:r>
          </a:p>
          <a:p>
            <a:r>
              <a:rPr lang="en-US" sz="2000" b="1" i="1" dirty="0"/>
              <a:t>are healthy 4 they make you fat, they are not healthy 5 they are</a:t>
            </a:r>
          </a:p>
          <a:p>
            <a:r>
              <a:rPr lang="en-US" sz="2000" b="1" i="1" dirty="0"/>
              <a:t>very sweet</a:t>
            </a:r>
            <a:endParaRPr lang="en-US" sz="2000" b="1" dirty="0"/>
          </a:p>
        </p:txBody>
      </p:sp>
      <p:pic>
        <p:nvPicPr>
          <p:cNvPr id="7" name="EngForPalestine6A_track3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4267200" y="990600"/>
            <a:ext cx="1295400" cy="685800"/>
          </a:xfrm>
          <a:prstGeom prst="rect">
            <a:avLst/>
          </a:prstGeom>
        </p:spPr>
      </p:pic>
      <p:graphicFrame>
        <p:nvGraphicFramePr>
          <p:cNvPr id="5122" name="Object 2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5410200" y="914400"/>
          <a:ext cx="2679700" cy="685800"/>
        </p:xfrm>
        <a:graphic>
          <a:graphicData uri="http://schemas.openxmlformats.org/presentationml/2006/ole">
            <p:oleObj spid="_x0000_s5122" name="Packager Shell Object" showAsIcon="1" r:id="rId6" imgW="26802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59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85800" y="5486400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/>
              <a:t>fizzy drink</a:t>
            </a:r>
            <a:endParaRPr lang="en-US" sz="72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685800"/>
            <a:ext cx="396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9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1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2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3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4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5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6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7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81000" y="5334000"/>
            <a:ext cx="678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food pyramid</a:t>
            </a:r>
            <a:endParaRPr lang="en-US" sz="60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85800"/>
            <a:ext cx="60959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9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1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2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3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4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5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6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7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ذروة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ذروة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ذروة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184</Words>
  <PresentationFormat>عرض على الشاشة (3:4)‏</PresentationFormat>
  <Paragraphs>31</Paragraphs>
  <Slides>14</Slides>
  <Notes>1</Notes>
  <HiddenSlides>0</HiddenSlides>
  <MMClips>5</MMClips>
  <ScaleCrop>false</ScaleCrop>
  <HeadingPairs>
    <vt:vector size="6" baseType="variant">
      <vt:variant>
        <vt:lpstr>سمة</vt:lpstr>
      </vt:variant>
      <vt:variant>
        <vt:i4>3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ذروة</vt:lpstr>
      <vt:lpstr>رحلة</vt:lpstr>
      <vt:lpstr>حيوية</vt:lpstr>
      <vt:lpstr>Packager Shell Object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Manager>داود ابو مويس</Manager>
  <Company>الملتقى التربوي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بوربوينت الوحدة السادسة للصف السادس الاساسي الفصل الاول</dc:title>
  <dc:subject>عرض بوربوينت الوحدات 6+7 للمرحلة الاساسية الفصل الاول عرض بوربوينت الوحدة السادسة للصف السادس الاساسي الفصل الاول</dc:subject>
  <dc:creator>داود ابو مويس</dc:creator>
  <cp:keywords>الفصل الأول; الملتقى التربوي</cp:keywords>
  <dc:description>عرض بوربوينت الوحدات 6+7 الفصل الدراسي الاول للمرحلة الاساسية من الصف الاول للصف السادس - عرض بوربوينت الوحدة السادسة للصف السادس الاساسي الفصل الاول</dc:description>
  <dcterms:created xsi:type="dcterms:W3CDTF">2015-01-10T18:35:09Z</dcterms:created>
  <dcterms:modified xsi:type="dcterms:W3CDTF">2016-11-15T13:02:15Z</dcterms:modified>
  <cp:category>السادس الاساسي; الفترة الاولى; لغة انجليزية; امتحان، تعليم، اختبار، ورقة عمل</cp:category>
</cp:coreProperties>
</file>