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  <p:sldMasterId id="2147483686" r:id="rId2"/>
  </p:sldMasterIdLst>
  <p:notesMasterIdLst>
    <p:notesMasterId r:id="rId30"/>
  </p:notesMasterIdLst>
  <p:sldIdLst>
    <p:sldId id="299" r:id="rId3"/>
    <p:sldId id="300" r:id="rId4"/>
    <p:sldId id="297" r:id="rId5"/>
    <p:sldId id="302" r:id="rId6"/>
    <p:sldId id="257" r:id="rId7"/>
    <p:sldId id="258" r:id="rId8"/>
    <p:sldId id="260" r:id="rId9"/>
    <p:sldId id="301" r:id="rId10"/>
    <p:sldId id="317" r:id="rId11"/>
    <p:sldId id="295" r:id="rId12"/>
    <p:sldId id="289" r:id="rId13"/>
    <p:sldId id="293" r:id="rId14"/>
    <p:sldId id="269" r:id="rId15"/>
    <p:sldId id="291" r:id="rId16"/>
    <p:sldId id="316" r:id="rId17"/>
    <p:sldId id="306" r:id="rId18"/>
    <p:sldId id="307" r:id="rId19"/>
    <p:sldId id="308" r:id="rId20"/>
    <p:sldId id="313" r:id="rId21"/>
    <p:sldId id="321" r:id="rId22"/>
    <p:sldId id="310" r:id="rId23"/>
    <p:sldId id="318" r:id="rId24"/>
    <p:sldId id="319" r:id="rId25"/>
    <p:sldId id="323" r:id="rId26"/>
    <p:sldId id="312" r:id="rId27"/>
    <p:sldId id="315" r:id="rId28"/>
    <p:sldId id="314" r:id="rId29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BEB"/>
    <a:srgbClr val="0000FF"/>
    <a:srgbClr val="003300"/>
    <a:srgbClr val="434343"/>
    <a:srgbClr val="E64E0A"/>
    <a:srgbClr val="9DC5FF"/>
    <a:srgbClr val="89B9FF"/>
    <a:srgbClr val="5B9D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>
        <p:scale>
          <a:sx n="76" d="100"/>
          <a:sy n="76" d="100"/>
        </p:scale>
        <p:origin x="-2622" y="-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FAFEACA-CD0A-4FA1-B9EC-2287A50FC490}" type="datetimeFigureOut">
              <a:rPr lang="ar-EG"/>
              <a:pPr>
                <a:defRPr/>
              </a:pPr>
              <a:t>15/03/1442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EG" noProof="0" smtClean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ar-SA" noProof="0" smtClean="0"/>
              <a:t>انقر لتحرير أنماط النص الرئيسي</a:t>
            </a:r>
          </a:p>
          <a:p>
            <a:pPr lvl="1"/>
            <a:r>
              <a:rPr lang="ar-SA" noProof="0" smtClean="0"/>
              <a:t>المستوى الثاني</a:t>
            </a:r>
          </a:p>
          <a:p>
            <a:pPr lvl="2"/>
            <a:r>
              <a:rPr lang="ar-SA" noProof="0" smtClean="0"/>
              <a:t>المستوى الثالث</a:t>
            </a:r>
          </a:p>
          <a:p>
            <a:pPr lvl="3"/>
            <a:r>
              <a:rPr lang="ar-SA" noProof="0" smtClean="0"/>
              <a:t>المستوى الرابع</a:t>
            </a:r>
          </a:p>
          <a:p>
            <a:pPr lvl="4"/>
            <a:r>
              <a:rPr lang="ar-SA" noProof="0" smtClean="0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EEEB5DD-4443-4CC4-99CA-E8BD669EFF89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5FCB24-02DE-4A9C-88CD-51062B85221F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Google Shape;264;p21:note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lIns="91425" tIns="45700" rIns="91425" bIns="45700"/>
          <a:lstStyle/>
          <a:p>
            <a:pPr algn="l" rtl="0">
              <a:spcBef>
                <a:spcPct val="0"/>
              </a:spcBef>
            </a:pPr>
            <a:endParaRPr lang="en-US" smtClean="0">
              <a:cs typeface="Arial" pitchFamily="34" charset="0"/>
            </a:endParaRPr>
          </a:p>
        </p:txBody>
      </p:sp>
      <p:sp>
        <p:nvSpPr>
          <p:cNvPr id="41987" name="Google Shape;265;p21:notes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Google Shape;324;p22:note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lIns="91425" tIns="45700" rIns="91425" bIns="45700"/>
          <a:lstStyle/>
          <a:p>
            <a:pPr algn="l" rtl="0">
              <a:spcBef>
                <a:spcPct val="0"/>
              </a:spcBef>
            </a:pPr>
            <a:endParaRPr lang="en-US" smtClean="0">
              <a:cs typeface="Arial" pitchFamily="34" charset="0"/>
            </a:endParaRPr>
          </a:p>
        </p:txBody>
      </p:sp>
      <p:sp>
        <p:nvSpPr>
          <p:cNvPr id="43011" name="Google Shape;325;p22:notes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Google Shape;395;g439bada3b4_13_0:notes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</p:spPr>
      </p:sp>
      <p:sp>
        <p:nvSpPr>
          <p:cNvPr id="44035" name="Google Shape;396;g439bada3b4_13_0:note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lIns="91425" tIns="45700" rIns="91425" bIns="45700"/>
          <a:lstStyle/>
          <a:p>
            <a:pPr algn="l" rtl="0">
              <a:spcBef>
                <a:spcPct val="0"/>
              </a:spcBef>
            </a:pPr>
            <a:endParaRPr lang="en-US" smtClean="0">
              <a:cs typeface="Arial" pitchFamily="34" charset="0"/>
            </a:endParaRPr>
          </a:p>
        </p:txBody>
      </p:sp>
      <p:sp>
        <p:nvSpPr>
          <p:cNvPr id="44036" name="Google Shape;397;g439bada3b4_13_0:notes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25" tIns="45700" rIns="91425" bIns="45700" numCol="1" anchorCtr="0" compatLnSpc="1">
            <a:prstTxWarp prst="textNoShape">
              <a:avLst/>
            </a:prstTxWarp>
          </a:bodyPr>
          <a:lstStyle/>
          <a:p>
            <a:pPr>
              <a:buClr>
                <a:srgbClr val="000000"/>
              </a:buClr>
              <a:buSzPts val="1200"/>
              <a:buFont typeface="Arial" pitchFamily="34" charset="0"/>
              <a:buNone/>
            </a:pPr>
            <a:fld id="{FE25FDFE-39CD-48E8-970F-A16C6A493F16}" type="slidenum">
              <a:rPr lang="en-US" smtClean="0"/>
              <a:pPr>
                <a:buClr>
                  <a:srgbClr val="000000"/>
                </a:buClr>
                <a:buSzPts val="1200"/>
                <a:buFont typeface="Arial" pitchFamily="34" charset="0"/>
                <a:buNone/>
              </a:pPr>
              <a:t>19</a:t>
            </a:fld>
            <a:endParaRPr lang="en-US" sz="14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Google Shape;367;p24:note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lIns="91425" tIns="45700" rIns="91425" bIns="45700"/>
          <a:lstStyle/>
          <a:p>
            <a:pPr algn="l" rtl="0">
              <a:spcBef>
                <a:spcPct val="0"/>
              </a:spcBef>
            </a:pPr>
            <a:endParaRPr lang="en-US" smtClean="0">
              <a:cs typeface="Arial" pitchFamily="34" charset="0"/>
            </a:endParaRPr>
          </a:p>
        </p:txBody>
      </p:sp>
      <p:sp>
        <p:nvSpPr>
          <p:cNvPr id="45059" name="Google Shape;368;p24:notes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46084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7AE07AB-B258-4A43-8F6C-713CFEE57A2D}" type="slidenum">
              <a:rPr lang="ar-EG" smtClean="0"/>
              <a:pPr/>
              <a:t>22</a:t>
            </a:fld>
            <a:endParaRPr lang="ar-EG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Google Shape;383;g439bada3b4_2_31:notes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</p:spPr>
      </p:sp>
      <p:sp>
        <p:nvSpPr>
          <p:cNvPr id="47107" name="Google Shape;384;g439bada3b4_2_31:note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lIns="91425" tIns="45700" rIns="91425" bIns="45700"/>
          <a:lstStyle/>
          <a:p>
            <a:pPr algn="l" rtl="0">
              <a:spcBef>
                <a:spcPct val="0"/>
              </a:spcBef>
            </a:pPr>
            <a:endParaRPr lang="en-US" smtClean="0">
              <a:cs typeface="Arial" pitchFamily="34" charset="0"/>
            </a:endParaRPr>
          </a:p>
        </p:txBody>
      </p:sp>
      <p:sp>
        <p:nvSpPr>
          <p:cNvPr id="47108" name="Google Shape;385;g439bada3b4_2_31:notes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25" tIns="45700" rIns="91425" bIns="45700" numCol="1" anchorCtr="0" compatLnSpc="1">
            <a:prstTxWarp prst="textNoShape">
              <a:avLst/>
            </a:prstTxWarp>
          </a:bodyPr>
          <a:lstStyle/>
          <a:p>
            <a:pPr>
              <a:buClr>
                <a:srgbClr val="000000"/>
              </a:buClr>
              <a:buSzPts val="1200"/>
              <a:buFont typeface="Arial" pitchFamily="34" charset="0"/>
              <a:buNone/>
            </a:pPr>
            <a:fld id="{871CC05A-00F5-4776-AB5E-62F96DFB83BB}" type="slidenum">
              <a:rPr lang="en-US" smtClean="0"/>
              <a:pPr>
                <a:buClr>
                  <a:srgbClr val="000000"/>
                </a:buClr>
                <a:buSzPts val="1200"/>
                <a:buFont typeface="Arial" pitchFamily="34" charset="0"/>
                <a:buNone/>
              </a:pPr>
              <a:t>25</a:t>
            </a:fld>
            <a:endParaRPr lang="en-US" sz="140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Google Shape;417;g439bada3b4_13_10:notes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</p:spPr>
      </p:sp>
      <p:sp>
        <p:nvSpPr>
          <p:cNvPr id="48131" name="Google Shape;418;g439bada3b4_13_10:note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lIns="91425" tIns="45700" rIns="91425" bIns="45700"/>
          <a:lstStyle/>
          <a:p>
            <a:pPr algn="l" rtl="0">
              <a:spcBef>
                <a:spcPct val="0"/>
              </a:spcBef>
            </a:pPr>
            <a:endParaRPr lang="en-US" smtClean="0">
              <a:cs typeface="Arial" pitchFamily="34" charset="0"/>
            </a:endParaRPr>
          </a:p>
        </p:txBody>
      </p:sp>
      <p:sp>
        <p:nvSpPr>
          <p:cNvPr id="48132" name="Google Shape;419;g439bada3b4_13_10:notes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25" tIns="45700" rIns="91425" bIns="45700" numCol="1" anchorCtr="0" compatLnSpc="1">
            <a:prstTxWarp prst="textNoShape">
              <a:avLst/>
            </a:prstTxWarp>
          </a:bodyPr>
          <a:lstStyle/>
          <a:p>
            <a:pPr>
              <a:buClr>
                <a:srgbClr val="000000"/>
              </a:buClr>
              <a:buSzPts val="1200"/>
              <a:buFont typeface="Arial" pitchFamily="34" charset="0"/>
              <a:buNone/>
            </a:pPr>
            <a:fld id="{79674E15-F176-4313-8D74-E530AED613DB}" type="slidenum">
              <a:rPr lang="en-US" smtClean="0"/>
              <a:pPr>
                <a:buClr>
                  <a:srgbClr val="000000"/>
                </a:buClr>
                <a:buSzPts val="1200"/>
                <a:buFont typeface="Arial" pitchFamily="34" charset="0"/>
                <a:buNone/>
              </a:pPr>
              <a:t>26</a:t>
            </a:fld>
            <a:endParaRPr lang="en-US" sz="140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Google Shape;406;g439bada3b4_13_20:notes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</p:spPr>
      </p:sp>
      <p:sp>
        <p:nvSpPr>
          <p:cNvPr id="49155" name="Google Shape;407;g439bada3b4_13_20:note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lIns="91425" tIns="45700" rIns="91425" bIns="45700"/>
          <a:lstStyle/>
          <a:p>
            <a:pPr algn="l" rtl="0">
              <a:spcBef>
                <a:spcPct val="0"/>
              </a:spcBef>
            </a:pPr>
            <a:endParaRPr lang="en-US" smtClean="0">
              <a:cs typeface="Arial" pitchFamily="34" charset="0"/>
            </a:endParaRPr>
          </a:p>
        </p:txBody>
      </p:sp>
      <p:sp>
        <p:nvSpPr>
          <p:cNvPr id="49156" name="Google Shape;408;g439bada3b4_13_20:notes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25" tIns="45700" rIns="91425" bIns="45700" numCol="1" anchorCtr="0" compatLnSpc="1">
            <a:prstTxWarp prst="textNoShape">
              <a:avLst/>
            </a:prstTxWarp>
          </a:bodyPr>
          <a:lstStyle/>
          <a:p>
            <a:pPr>
              <a:buClr>
                <a:srgbClr val="000000"/>
              </a:buClr>
              <a:buSzPts val="1200"/>
              <a:buFont typeface="Arial" pitchFamily="34" charset="0"/>
              <a:buNone/>
            </a:pPr>
            <a:fld id="{8EA89817-DEEF-4B2A-8254-F3A8B8AF2E4A}" type="slidenum">
              <a:rPr lang="en-US" smtClean="0"/>
              <a:pPr>
                <a:buClr>
                  <a:srgbClr val="000000"/>
                </a:buClr>
                <a:buSzPts val="1200"/>
                <a:buFont typeface="Arial" pitchFamily="34" charset="0"/>
                <a:buNone/>
              </a:pPr>
              <a:t>27</a:t>
            </a:fld>
            <a:endParaRPr lang="en-US" sz="14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33796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EE858A5-026D-4E70-94A3-540B802EDB31}" type="slidenum">
              <a:rPr lang="ar-EG" smtClean="0"/>
              <a:pPr/>
              <a:t>5</a:t>
            </a:fld>
            <a:endParaRPr lang="ar-EG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34820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C753CF-808B-4F08-8527-4AFE035F6662}" type="slidenum">
              <a:rPr lang="ar-EG" smtClean="0"/>
              <a:pPr/>
              <a:t>6</a:t>
            </a:fld>
            <a:endParaRPr lang="ar-EG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35844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3243B30-98BD-46E2-A62B-5875CFE02F6D}" type="slidenum">
              <a:rPr lang="ar-EG" smtClean="0"/>
              <a:pPr/>
              <a:t>7</a:t>
            </a:fld>
            <a:endParaRPr lang="ar-EG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36868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F948AAC-521A-4497-9F31-4AB0EE7C45A4}" type="slidenum">
              <a:rPr lang="ar-EG" smtClean="0"/>
              <a:pPr/>
              <a:t>9</a:t>
            </a:fld>
            <a:endParaRPr lang="ar-EG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37892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07BFEB-E0C2-4A21-BF83-B01F205BA99A}" type="slidenum">
              <a:rPr lang="ar-EG" smtClean="0"/>
              <a:pPr/>
              <a:t>11</a:t>
            </a:fld>
            <a:endParaRPr lang="ar-EG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38916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0A7D2B4-080B-4EE8-85AD-75CA8F5147F1}" type="slidenum">
              <a:rPr lang="ar-EG" smtClean="0"/>
              <a:pPr/>
              <a:t>13</a:t>
            </a:fld>
            <a:endParaRPr lang="ar-EG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39940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717D60A-6B68-438F-8A52-229415E97765}" type="slidenum">
              <a:rPr lang="ar-EG" smtClean="0"/>
              <a:pPr/>
              <a:t>14</a:t>
            </a:fld>
            <a:endParaRPr lang="ar-EG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Google Shape;230;p20:note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lIns="91425" tIns="45700" rIns="91425" bIns="45700"/>
          <a:lstStyle/>
          <a:p>
            <a:pPr algn="l" rtl="0">
              <a:spcBef>
                <a:spcPct val="0"/>
              </a:spcBef>
            </a:pPr>
            <a:endParaRPr lang="en-US" smtClean="0">
              <a:cs typeface="Arial" pitchFamily="34" charset="0"/>
            </a:endParaRPr>
          </a:p>
        </p:txBody>
      </p:sp>
      <p:sp>
        <p:nvSpPr>
          <p:cNvPr id="40963" name="Google Shape;231;p20:notes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endParaRPr lang="en-US" sz="2400">
              <a:latin typeface="Times New Roman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endParaRPr lang="en-US" sz="2400">
              <a:latin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0"/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0DA10-26A5-4C08-A594-DC99CA08569B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E6B6D-091B-4B1F-9A43-8821FD9C8C8A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8DADE-9B8F-4F8A-A6F2-CB7763AE9615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عنوان وأربعة من ال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sz="quarter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762000" y="1905000"/>
            <a:ext cx="3771900" cy="19431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4686300" y="1905000"/>
            <a:ext cx="3771900" cy="19431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3"/>
          </p:nvPr>
        </p:nvSpPr>
        <p:spPr>
          <a:xfrm>
            <a:off x="762000" y="4000500"/>
            <a:ext cx="3771900" cy="19431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86300" y="4000500"/>
            <a:ext cx="3771900" cy="19431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3E4D9-48DD-4E5C-B3E2-A444DD641D46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عنوان، ومحتوى، واثنان من ال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4686300" y="1905000"/>
            <a:ext cx="3771900" cy="19431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3"/>
          </p:nvPr>
        </p:nvSpPr>
        <p:spPr>
          <a:xfrm>
            <a:off x="4686300" y="4000500"/>
            <a:ext cx="3771900" cy="19431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C70FE-1457-4E68-A9BD-37C5239A59D7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E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F02E0-8468-4874-AFF0-D3050D390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0AF33-2F52-4E87-B65A-2E02EF7F14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18685-B2B1-42FC-BA6B-BBDCD93B10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FA340-2085-45A8-82BA-84710840A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86611-7042-4AB9-9F34-22B043C3C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07E6E-0693-427D-A1CB-3F17DD9181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2A4B4-188A-49AE-A522-2F58184E76CD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AAC33-8424-40B2-B612-5ADD848333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4C8C5-587A-41B9-9E75-DBFDBD366E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64690-D4A9-4774-8307-940B75BF4D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F349D-65B3-41B4-AF05-3C13D4028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599BE-DE14-4058-9E2A-84E584F0B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5A8D8-8037-47AC-A2DE-6D977933AE54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F5D61-C145-4C49-915E-A5287BAC559F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E4F1B-A56D-459A-AF2F-3415EC4A0675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F967D-A813-47E9-8EE8-DA9296CE844C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BC8AB-04AF-4555-810E-3CAAE582B4E1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0862A-E47F-4766-B56B-5B9A017131D0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E7F23-B799-4304-9963-BD9C6A249EC7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23069A2-7BCC-4F61-ACEF-5EAD5342DACC}" type="slidenum">
              <a:rPr lang="ar-EG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1032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rtl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3" r:id="rId1"/>
    <p:sldLayoutId id="2147484210" r:id="rId2"/>
    <p:sldLayoutId id="2147484211" r:id="rId3"/>
    <p:sldLayoutId id="2147484212" r:id="rId4"/>
    <p:sldLayoutId id="2147484213" r:id="rId5"/>
    <p:sldLayoutId id="2147484214" r:id="rId6"/>
    <p:sldLayoutId id="2147484215" r:id="rId7"/>
    <p:sldLayoutId id="2147484216" r:id="rId8"/>
    <p:sldLayoutId id="2147484217" r:id="rId9"/>
    <p:sldLayoutId id="2147484218" r:id="rId10"/>
    <p:sldLayoutId id="2147484219" r:id="rId11"/>
    <p:sldLayoutId id="2147484220" r:id="rId12"/>
    <p:sldLayoutId id="2147484221" r:id="rId13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  <a:endParaRPr lang="en-US" smtClean="0"/>
          </a:p>
          <a:p>
            <a:pPr lvl="1"/>
            <a:r>
              <a:rPr lang="ar-SA" smtClean="0"/>
              <a:t>المستوى الثاني</a:t>
            </a:r>
            <a:endParaRPr lang="en-US" smtClean="0"/>
          </a:p>
          <a:p>
            <a:pPr lvl="2"/>
            <a:r>
              <a:rPr lang="ar-SA" smtClean="0"/>
              <a:t>المستوى الثالث</a:t>
            </a:r>
            <a:endParaRPr lang="en-US" smtClean="0"/>
          </a:p>
          <a:p>
            <a:pPr lvl="3"/>
            <a:r>
              <a:rPr lang="ar-SA" smtClean="0"/>
              <a:t>المستوى الرابع</a:t>
            </a:r>
            <a:endParaRPr lang="en-US" smtClean="0"/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6157B8B-E16C-4F21-B7D4-20169D0BDD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2" r:id="rId1"/>
    <p:sldLayoutId id="2147484223" r:id="rId2"/>
    <p:sldLayoutId id="2147484224" r:id="rId3"/>
    <p:sldLayoutId id="2147484225" r:id="rId4"/>
    <p:sldLayoutId id="2147484226" r:id="rId5"/>
    <p:sldLayoutId id="2147484227" r:id="rId6"/>
    <p:sldLayoutId id="2147484228" r:id="rId7"/>
    <p:sldLayoutId id="2147484229" r:id="rId8"/>
    <p:sldLayoutId id="2147484230" r:id="rId9"/>
    <p:sldLayoutId id="2147484231" r:id="rId10"/>
    <p:sldLayoutId id="21474842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ar-SA" sz="4000" b="1" i="0" smtClean="0">
                <a:solidFill>
                  <a:srgbClr val="0000FF"/>
                </a:solidFill>
              </a:rPr>
              <a:t>دولة فلسطين</a:t>
            </a:r>
            <a:br>
              <a:rPr lang="ar-SA" sz="4000" b="1" i="0" smtClean="0">
                <a:solidFill>
                  <a:srgbClr val="0000FF"/>
                </a:solidFill>
              </a:rPr>
            </a:br>
            <a:r>
              <a:rPr lang="ar-SA" sz="4000" b="1" i="0" smtClean="0">
                <a:solidFill>
                  <a:srgbClr val="0000FF"/>
                </a:solidFill>
              </a:rPr>
              <a:t>وزارة التربية والتعليم العالي</a:t>
            </a:r>
            <a:br>
              <a:rPr lang="ar-SA" sz="4000" b="1" i="0" smtClean="0">
                <a:solidFill>
                  <a:srgbClr val="0000FF"/>
                </a:solidFill>
              </a:rPr>
            </a:br>
            <a:r>
              <a:rPr lang="ar-SA" sz="4000" b="1" i="0" smtClean="0">
                <a:solidFill>
                  <a:srgbClr val="0000FF"/>
                </a:solidFill>
              </a:rPr>
              <a:t>مديرية التربية والتعليم جنين</a:t>
            </a:r>
            <a:endParaRPr lang="en-US" sz="4000" b="1" i="0" smtClean="0">
              <a:solidFill>
                <a:srgbClr val="0000FF"/>
              </a:solidFill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sz="4800" b="1" smtClean="0">
                <a:solidFill>
                  <a:srgbClr val="0000FF"/>
                </a:solidFill>
              </a:rPr>
              <a:t>المادة الرياضيات</a:t>
            </a:r>
            <a:endParaRPr lang="en-US" sz="4800" b="1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/>
      <p:bldP spid="6656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9525"/>
            <a:ext cx="7696200" cy="1143000"/>
          </a:xfrm>
        </p:spPr>
        <p:txBody>
          <a:bodyPr/>
          <a:lstStyle/>
          <a:p>
            <a:pPr algn="r"/>
            <a:r>
              <a:rPr lang="ar-JO" dirty="0" smtClean="0"/>
              <a:t>من </a:t>
            </a:r>
            <a:r>
              <a:rPr lang="ar-JO" dirty="0" err="1" smtClean="0"/>
              <a:t>اين</a:t>
            </a:r>
            <a:r>
              <a:rPr lang="ar-JO" dirty="0" smtClean="0"/>
              <a:t> حصلت </a:t>
            </a:r>
            <a:r>
              <a:rPr lang="ar-JO" dirty="0" err="1" smtClean="0"/>
              <a:t>الاقترانات</a:t>
            </a:r>
            <a:r>
              <a:rPr lang="ar-JO" dirty="0" smtClean="0"/>
              <a:t> الزوجية على اسمها</a:t>
            </a:r>
            <a:endParaRPr lang="en-US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27088" y="1196975"/>
            <a:ext cx="7696200" cy="2663825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ar-JO" dirty="0" smtClean="0"/>
              <a:t>جاءت التسمية من انه لكل زوج من القيم س و- س ترتبطان بنفس الصوره ص</a:t>
            </a:r>
          </a:p>
          <a:p>
            <a:pPr>
              <a:defRPr/>
            </a:pPr>
            <a:r>
              <a:rPr lang="ar-JO" dirty="0" smtClean="0"/>
              <a:t>نستنتج انه اذا كان ق(س) اقتران زوجي فأن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ar-EG" sz="3200" b="1" dirty="0" smtClean="0">
                <a:solidFill>
                  <a:srgbClr val="FF0000"/>
                </a:solidFill>
              </a:rPr>
              <a:t>ق ( - س ) = ق ( س )</a:t>
            </a:r>
            <a:r>
              <a:rPr lang="ar-JO" sz="3200" b="1" dirty="0" smtClean="0">
                <a:solidFill>
                  <a:srgbClr val="FF0000"/>
                </a:solidFill>
              </a:rPr>
              <a:t>   </a:t>
            </a:r>
            <a:r>
              <a:rPr lang="ar-EG" sz="3200" b="1" dirty="0" smtClean="0">
                <a:solidFill>
                  <a:srgbClr val="FF0000"/>
                </a:solidFill>
              </a:rPr>
              <a:t>لكل </a:t>
            </a:r>
            <a:r>
              <a:rPr lang="ar-EG" sz="3200" b="1" dirty="0">
                <a:solidFill>
                  <a:srgbClr val="FF0000"/>
                </a:solidFill>
              </a:rPr>
              <a:t>س   </a:t>
            </a:r>
            <a:r>
              <a:rPr lang="el-GR" sz="3200" b="1" dirty="0">
                <a:solidFill>
                  <a:srgbClr val="FF0000"/>
                </a:solidFill>
              </a:rPr>
              <a:t>϶</a:t>
            </a:r>
            <a:r>
              <a:rPr lang="ar-EG" sz="3200" b="1" dirty="0">
                <a:solidFill>
                  <a:srgbClr val="FF0000"/>
                </a:solidFill>
              </a:rPr>
              <a:t>  ح</a:t>
            </a:r>
            <a:endParaRPr lang="en-US" sz="3200" b="1" dirty="0">
              <a:solidFill>
                <a:srgbClr val="FF0000"/>
              </a:solidFill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ar-EG" sz="3200" b="1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ar-JO" dirty="0" smtClean="0"/>
              <a:t>امثله على ال</a:t>
            </a:r>
            <a:r>
              <a:rPr lang="ar-JO" dirty="0"/>
              <a:t>ا</a:t>
            </a:r>
            <a:r>
              <a:rPr lang="ar-JO" dirty="0" smtClean="0"/>
              <a:t>قتران الزوجي</a:t>
            </a:r>
          </a:p>
          <a:p>
            <a:pPr>
              <a:defRPr/>
            </a:pPr>
            <a:endParaRPr lang="ar-JO" dirty="0" smtClean="0"/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659563" y="4437063"/>
            <a:ext cx="13922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3600" b="1">
                <a:solidFill>
                  <a:srgbClr val="FF0000"/>
                </a:solidFill>
              </a:rPr>
              <a:t>س</a:t>
            </a:r>
            <a:r>
              <a:rPr lang="ar-JO" sz="3600" b="1" baseline="30000">
                <a:solidFill>
                  <a:srgbClr val="FF0000"/>
                </a:solidFill>
              </a:rPr>
              <a:t>2</a:t>
            </a:r>
            <a:r>
              <a:rPr lang="ar-JO" sz="3600" b="1">
                <a:solidFill>
                  <a:srgbClr val="FF0000"/>
                </a:solidFill>
              </a:rPr>
              <a:t>+1</a:t>
            </a:r>
            <a:endParaRPr lang="en-US" sz="3600" b="1" baseline="30000">
              <a:solidFill>
                <a:srgbClr val="FF0000"/>
              </a:solidFill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067175" y="4486275"/>
            <a:ext cx="22574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3600" b="1">
                <a:solidFill>
                  <a:srgbClr val="FF0000"/>
                </a:solidFill>
              </a:rPr>
              <a:t>س</a:t>
            </a:r>
            <a:r>
              <a:rPr lang="ar-JO" sz="3600" b="1" baseline="30000">
                <a:solidFill>
                  <a:srgbClr val="FF0000"/>
                </a:solidFill>
              </a:rPr>
              <a:t>4</a:t>
            </a:r>
            <a:r>
              <a:rPr lang="ar-JO" sz="3600" b="1">
                <a:solidFill>
                  <a:srgbClr val="FF0000"/>
                </a:solidFill>
              </a:rPr>
              <a:t>+ س</a:t>
            </a:r>
            <a:r>
              <a:rPr lang="ar-JO" sz="3600" b="1" baseline="30000">
                <a:solidFill>
                  <a:srgbClr val="FF0000"/>
                </a:solidFill>
              </a:rPr>
              <a:t>4</a:t>
            </a:r>
            <a:endParaRPr lang="en-US" sz="3600" b="1" baseline="3000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438650" y="5372100"/>
            <a:ext cx="36369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ar-JO" sz="2400" b="1">
                <a:solidFill>
                  <a:srgbClr val="FF0000"/>
                </a:solidFill>
              </a:rPr>
              <a:t>ق(س)=جتاس الذي سندرسة لاحقا</a:t>
            </a:r>
            <a:endParaRPr lang="en-US" sz="24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4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1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2781300"/>
            <a:ext cx="8358188" cy="16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5" y="404813"/>
            <a:ext cx="8031163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للتحقق </a:t>
            </a:r>
            <a:r>
              <a:rPr lang="ar-JO" dirty="0" err="1" smtClean="0"/>
              <a:t>اذا</a:t>
            </a:r>
            <a:r>
              <a:rPr lang="ar-JO" dirty="0" smtClean="0"/>
              <a:t> كان الاقتران </a:t>
            </a:r>
            <a:r>
              <a:rPr lang="ar-JO" dirty="0" err="1" smtClean="0"/>
              <a:t>ق</a:t>
            </a:r>
            <a:r>
              <a:rPr lang="ar-JO" dirty="0" smtClean="0"/>
              <a:t>(س) زوجيا </a:t>
            </a:r>
            <a:r>
              <a:rPr lang="ar-JO" dirty="0" err="1" smtClean="0"/>
              <a:t>ام</a:t>
            </a:r>
            <a:r>
              <a:rPr lang="ar-JO" dirty="0" smtClean="0"/>
              <a:t> لا :</a:t>
            </a:r>
            <a:endParaRPr lang="en-US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1)نكتب قاعدة </a:t>
            </a:r>
            <a:r>
              <a:rPr lang="ar-JO" dirty="0" err="1" smtClean="0"/>
              <a:t>ق</a:t>
            </a:r>
            <a:r>
              <a:rPr lang="ar-JO" dirty="0" smtClean="0"/>
              <a:t>(س)</a:t>
            </a:r>
          </a:p>
          <a:p>
            <a:r>
              <a:rPr lang="ar-JO" dirty="0" smtClean="0"/>
              <a:t>2)نجد قاعدة </a:t>
            </a:r>
            <a:r>
              <a:rPr lang="ar-JO" dirty="0" err="1" smtClean="0"/>
              <a:t>ق</a:t>
            </a:r>
            <a:r>
              <a:rPr lang="ar-JO" dirty="0" smtClean="0"/>
              <a:t>(-س)</a:t>
            </a:r>
          </a:p>
          <a:p>
            <a:r>
              <a:rPr lang="ar-JO" dirty="0" smtClean="0"/>
              <a:t>نقارن بين القاعدتين </a:t>
            </a:r>
            <a:r>
              <a:rPr lang="ar-JO" dirty="0" err="1" smtClean="0"/>
              <a:t>واذا</a:t>
            </a:r>
            <a:r>
              <a:rPr lang="ar-JO" dirty="0" smtClean="0"/>
              <a:t> كان</a:t>
            </a:r>
          </a:p>
          <a:p>
            <a:r>
              <a:rPr lang="ar-JO" dirty="0" smtClean="0"/>
              <a:t>ق(س)= </a:t>
            </a:r>
            <a:r>
              <a:rPr lang="ar-JO" dirty="0" err="1" smtClean="0"/>
              <a:t>ق</a:t>
            </a:r>
            <a:r>
              <a:rPr lang="ar-JO" dirty="0" smtClean="0"/>
              <a:t>(-س) الاقتران زوجي</a:t>
            </a:r>
          </a:p>
          <a:p>
            <a:r>
              <a:rPr lang="ar-JO" dirty="0" err="1" smtClean="0"/>
              <a:t>واذا</a:t>
            </a:r>
            <a:r>
              <a:rPr lang="ar-JO" dirty="0" smtClean="0"/>
              <a:t> كان </a:t>
            </a:r>
            <a:r>
              <a:rPr lang="ar-JO" dirty="0" err="1" smtClean="0"/>
              <a:t>ق</a:t>
            </a:r>
            <a:r>
              <a:rPr lang="ar-JO" dirty="0" smtClean="0"/>
              <a:t>(س)= </a:t>
            </a:r>
            <a:r>
              <a:rPr lang="ar-JO" dirty="0" err="1" smtClean="0"/>
              <a:t>ق</a:t>
            </a:r>
            <a:r>
              <a:rPr lang="ar-JO" dirty="0" smtClean="0"/>
              <a:t>(-س) الاقتران غير زوجي</a:t>
            </a:r>
          </a:p>
          <a:p>
            <a:endParaRPr lang="ar-JO" dirty="0" smtClean="0"/>
          </a:p>
          <a:p>
            <a:endParaRPr lang="ar-JO" dirty="0" smtClean="0"/>
          </a:p>
          <a:p>
            <a:endParaRPr lang="en-US" dirty="0" smtClean="0"/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5892800" y="4340225"/>
            <a:ext cx="144463" cy="2873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73" name="Picture 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" y="976313"/>
            <a:ext cx="7843838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74" name="Picture 1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25" y="2143125"/>
            <a:ext cx="6824663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6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96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ربع نص 7"/>
          <p:cNvSpPr txBox="1">
            <a:spLocks noChangeArrowheads="1"/>
          </p:cNvSpPr>
          <p:nvPr/>
        </p:nvSpPr>
        <p:spPr bwMode="auto">
          <a:xfrm>
            <a:off x="428625" y="428625"/>
            <a:ext cx="8286750" cy="120015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EG" sz="3600" b="1">
                <a:solidFill>
                  <a:srgbClr val="FF0000"/>
                </a:solidFill>
              </a:rPr>
              <a:t>تدريب ( 2 ) </a:t>
            </a:r>
            <a:r>
              <a:rPr lang="ar-EG" sz="3600" b="1">
                <a:solidFill>
                  <a:schemeClr val="bg1"/>
                </a:solidFill>
              </a:rPr>
              <a:t>: </a:t>
            </a:r>
            <a:r>
              <a:rPr lang="ar-JO" sz="3600" b="1">
                <a:solidFill>
                  <a:srgbClr val="FF0000"/>
                </a:solidFill>
              </a:rPr>
              <a:t>اتحقق جبريا اذا كان </a:t>
            </a:r>
            <a:r>
              <a:rPr lang="ar-EG" sz="3600" b="1">
                <a:solidFill>
                  <a:srgbClr val="FF0000"/>
                </a:solidFill>
              </a:rPr>
              <a:t>الاقتران التالى زوجياً </a:t>
            </a:r>
            <a:r>
              <a:rPr lang="ar-JO" sz="3600" b="1">
                <a:solidFill>
                  <a:srgbClr val="FF0000"/>
                </a:solidFill>
              </a:rPr>
              <a:t> ام لا</a:t>
            </a:r>
            <a:r>
              <a:rPr lang="ar-EG" sz="3600" b="1">
                <a:solidFill>
                  <a:srgbClr val="FF0000"/>
                </a:solidFill>
              </a:rPr>
              <a:t>؟</a:t>
            </a:r>
          </a:p>
        </p:txBody>
      </p:sp>
      <p:sp>
        <p:nvSpPr>
          <p:cNvPr id="9" name="مربع نص 8"/>
          <p:cNvSpPr txBox="1">
            <a:spLocks noChangeArrowheads="1"/>
          </p:cNvSpPr>
          <p:nvPr/>
        </p:nvSpPr>
        <p:spPr bwMode="auto">
          <a:xfrm>
            <a:off x="1619250" y="2659063"/>
            <a:ext cx="5453063" cy="7699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EG" sz="4400" b="1">
                <a:solidFill>
                  <a:srgbClr val="0070C0"/>
                </a:solidFill>
              </a:rPr>
              <a:t>ق ( س  ) = </a:t>
            </a:r>
            <a:r>
              <a:rPr lang="ar-JO" sz="4400" b="1">
                <a:solidFill>
                  <a:srgbClr val="0070C0"/>
                </a:solidFill>
              </a:rPr>
              <a:t>2</a:t>
            </a:r>
            <a:r>
              <a:rPr lang="ar-EG" sz="4400" b="1">
                <a:solidFill>
                  <a:srgbClr val="0070C0"/>
                </a:solidFill>
              </a:rPr>
              <a:t>س</a:t>
            </a:r>
            <a:r>
              <a:rPr lang="ar-EG" sz="4400" b="1" baseline="30000">
                <a:solidFill>
                  <a:srgbClr val="0070C0"/>
                </a:solidFill>
              </a:rPr>
              <a:t>2</a:t>
            </a:r>
            <a:r>
              <a:rPr lang="ar-EG" sz="4400" b="1">
                <a:solidFill>
                  <a:srgbClr val="0070C0"/>
                </a:solidFill>
              </a:rPr>
              <a:t> + </a:t>
            </a:r>
            <a:r>
              <a:rPr lang="ar-JO" sz="4400" b="1">
                <a:solidFill>
                  <a:srgbClr val="0070C0"/>
                </a:solidFill>
              </a:rPr>
              <a:t>س</a:t>
            </a:r>
            <a:r>
              <a:rPr lang="ar-EG" sz="4400" b="1">
                <a:solidFill>
                  <a:srgbClr val="0070C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88913"/>
            <a:ext cx="7696200" cy="1487487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r"/>
            <a:r>
              <a:rPr lang="ar-JO" dirty="0" err="1" smtClean="0">
                <a:solidFill>
                  <a:schemeClr val="tx1"/>
                </a:solidFill>
              </a:rPr>
              <a:t>الاقترانات</a:t>
            </a:r>
            <a:r>
              <a:rPr lang="ar-JO" dirty="0" smtClean="0">
                <a:solidFill>
                  <a:schemeClr val="tx1"/>
                </a:solidFill>
              </a:rPr>
              <a:t> الزوجية والفردية</a:t>
            </a:r>
            <a:br>
              <a:rPr lang="ar-JO" dirty="0" smtClean="0">
                <a:solidFill>
                  <a:schemeClr val="tx1"/>
                </a:solidFill>
              </a:rPr>
            </a:br>
            <a:r>
              <a:rPr lang="ar-JO" dirty="0" smtClean="0">
                <a:solidFill>
                  <a:schemeClr val="tx1"/>
                </a:solidFill>
              </a:rPr>
              <a:t>الأهداف</a:t>
            </a:r>
            <a:r>
              <a:rPr lang="ar-JO" dirty="0" smtClean="0">
                <a:solidFill>
                  <a:schemeClr val="tx1"/>
                </a:solidFill>
              </a:rPr>
              <a:t/>
            </a:r>
            <a:br>
              <a:rPr lang="ar-JO" dirty="0" smtClean="0">
                <a:solidFill>
                  <a:schemeClr val="tx1"/>
                </a:solidFill>
              </a:rPr>
            </a:br>
            <a:r>
              <a:rPr lang="ar-JO" dirty="0" smtClean="0">
                <a:solidFill>
                  <a:schemeClr val="tx1"/>
                </a:solidFill>
              </a:rPr>
              <a:t> ثانيا : الاقتران الفردي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514350" indent="-514350">
              <a:buFont typeface="Wingdings" pitchFamily="2" charset="2"/>
              <a:buAutoNum type="arabicParenR"/>
            </a:pPr>
            <a:r>
              <a:rPr lang="ar-JO" dirty="0" smtClean="0"/>
              <a:t>التعرف على مفهوم الاقتران الفردي بيانيا</a:t>
            </a:r>
          </a:p>
          <a:p>
            <a:pPr marL="514350" indent="-514350">
              <a:buFont typeface="Wingdings" pitchFamily="2" charset="2"/>
              <a:buAutoNum type="arabicParenR"/>
            </a:pPr>
            <a:r>
              <a:rPr lang="ar-JO" dirty="0" smtClean="0"/>
              <a:t>تعريف الاقتران الفردي جبريا</a:t>
            </a:r>
          </a:p>
          <a:p>
            <a:pPr marL="514350" indent="-514350">
              <a:buFont typeface="Wingdings" pitchFamily="2" charset="2"/>
              <a:buAutoNum type="arabicParenR"/>
            </a:pPr>
            <a:r>
              <a:rPr lang="ar-JO" dirty="0" smtClean="0"/>
              <a:t>تمييز </a:t>
            </a:r>
            <a:r>
              <a:rPr lang="ar-JO" dirty="0" smtClean="0"/>
              <a:t>إذا </a:t>
            </a:r>
            <a:r>
              <a:rPr lang="ar-JO" dirty="0" smtClean="0"/>
              <a:t>كان اقتران ما فردي </a:t>
            </a:r>
            <a:r>
              <a:rPr lang="ar-JO" dirty="0" smtClean="0"/>
              <a:t>أم </a:t>
            </a:r>
            <a:r>
              <a:rPr lang="ar-JO" dirty="0" smtClean="0"/>
              <a:t>لا جبريا وبيانيا</a:t>
            </a:r>
          </a:p>
          <a:p>
            <a:pPr marL="514350" indent="-514350">
              <a:buFont typeface="Wingdings" pitchFamily="2" charset="2"/>
              <a:buAutoNum type="arabicParenR"/>
            </a:pPr>
            <a:r>
              <a:rPr lang="ar-JO" dirty="0" smtClean="0"/>
              <a:t>استخدام مثال عددي للتحقق </a:t>
            </a:r>
            <a:r>
              <a:rPr lang="ar-JO" dirty="0" smtClean="0"/>
              <a:t>إن </a:t>
            </a:r>
            <a:r>
              <a:rPr lang="ar-JO" dirty="0" smtClean="0"/>
              <a:t>اقتران معطى لا زوجي ولا وفردي</a:t>
            </a:r>
          </a:p>
          <a:p>
            <a:pPr marL="514350" indent="-514350">
              <a:buFont typeface="Wingdings" pitchFamily="2" charset="2"/>
              <a:buAutoNum type="arabicParenR"/>
            </a:pPr>
            <a:r>
              <a:rPr lang="ar-JO" dirty="0" smtClean="0"/>
              <a:t>تمييز </a:t>
            </a:r>
            <a:r>
              <a:rPr lang="ar-JO" dirty="0" smtClean="0"/>
              <a:t>إذا </a:t>
            </a:r>
            <a:r>
              <a:rPr lang="ar-JO" dirty="0" smtClean="0"/>
              <a:t>كان اقتران ما فردي /زوجي /غير ذلك بيانيا وجبريا</a:t>
            </a:r>
          </a:p>
          <a:p>
            <a:pPr marL="514350" indent="-514350">
              <a:buFont typeface="Wingdings" pitchFamily="2" charset="2"/>
              <a:buAutoNum type="arabicParenR"/>
            </a:pPr>
            <a:endParaRPr lang="ar-JO" dirty="0" smtClean="0"/>
          </a:p>
          <a:p>
            <a:pPr marL="514350" indent="-514350">
              <a:buFont typeface="Wingdings" pitchFamily="2" charset="2"/>
              <a:buAutoNum type="arabicParenR"/>
            </a:pPr>
            <a:endParaRPr lang="ar-JO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4"/>
          <p:cNvSpPr txBox="1">
            <a:spLocks noChangeArrowheads="1"/>
          </p:cNvSpPr>
          <p:nvPr/>
        </p:nvSpPr>
        <p:spPr bwMode="auto">
          <a:xfrm>
            <a:off x="785813" y="719138"/>
            <a:ext cx="7715250" cy="92392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buClr>
                <a:srgbClr val="FFFFFF"/>
              </a:buClr>
              <a:buSzPts val="5400"/>
              <a:buFont typeface="Arial" pitchFamily="34" charset="0"/>
              <a:buNone/>
            </a:pPr>
            <a:r>
              <a:rPr lang="ar-SA" sz="5400" b="1">
                <a:solidFill>
                  <a:srgbClr val="FFFFFF"/>
                </a:solidFill>
                <a:sym typeface="Arial" pitchFamily="34" charset="0"/>
              </a:rPr>
              <a:t>ثانيا:الاقتران الفردي</a:t>
            </a:r>
            <a:endParaRPr lang="en-US"/>
          </a:p>
        </p:txBody>
      </p:sp>
      <p:sp>
        <p:nvSpPr>
          <p:cNvPr id="260" name="Google Shape;260;p24"/>
          <p:cNvSpPr txBox="1">
            <a:spLocks noChangeArrowheads="1"/>
          </p:cNvSpPr>
          <p:nvPr/>
        </p:nvSpPr>
        <p:spPr bwMode="auto">
          <a:xfrm>
            <a:off x="1284288" y="2130425"/>
            <a:ext cx="7200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buClr>
                <a:srgbClr val="FF0000"/>
              </a:buClr>
              <a:buSzPts val="3200"/>
              <a:buFont typeface="Arial" pitchFamily="34" charset="0"/>
              <a:buNone/>
            </a:pPr>
            <a:r>
              <a:rPr lang="ar-SA" sz="3200" b="1">
                <a:solidFill>
                  <a:srgbClr val="FF0000"/>
                </a:solidFill>
                <a:sym typeface="Arial" pitchFamily="34" charset="0"/>
              </a:rPr>
              <a:t>مثلي بيانيا الاقتران ق ( س ) = س</a:t>
            </a:r>
            <a:r>
              <a:rPr lang="ar-SA" sz="3200" b="1" baseline="30000">
                <a:solidFill>
                  <a:srgbClr val="FF0000"/>
                </a:solidFill>
                <a:sym typeface="Arial" pitchFamily="34" charset="0"/>
              </a:rPr>
              <a:t>3</a:t>
            </a:r>
            <a:endParaRPr lang="en-US"/>
          </a:p>
        </p:txBody>
      </p:sp>
      <p:graphicFrame>
        <p:nvGraphicFramePr>
          <p:cNvPr id="32" name="Group 74"/>
          <p:cNvGraphicFramePr>
            <a:graphicFrameLocks noGrp="1"/>
          </p:cNvGraphicFramePr>
          <p:nvPr>
            <p:ph sz="half" idx="2"/>
          </p:nvPr>
        </p:nvGraphicFramePr>
        <p:xfrm>
          <a:off x="2668587" y="3132138"/>
          <a:ext cx="5618163" cy="1262062"/>
        </p:xfrm>
        <a:graphic>
          <a:graphicData uri="http://schemas.openxmlformats.org/drawingml/2006/table">
            <a:tbl>
              <a:tblPr rtl="1"/>
              <a:tblGrid>
                <a:gridCol w="1124300"/>
                <a:gridCol w="825709"/>
                <a:gridCol w="915788"/>
                <a:gridCol w="920791"/>
                <a:gridCol w="915787"/>
                <a:gridCol w="915788"/>
              </a:tblGrid>
              <a:tr h="63103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ar-EG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43" marB="4574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ar-EG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ar-EG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ar-EG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ar-EG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-1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ar-EG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03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ar-EG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ق (س )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43" marB="4574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" name="Text Box 75"/>
          <p:cNvSpPr txBox="1">
            <a:spLocks noChangeArrowheads="1"/>
          </p:cNvSpPr>
          <p:nvPr/>
        </p:nvSpPr>
        <p:spPr bwMode="auto">
          <a:xfrm>
            <a:off x="4911725" y="3852863"/>
            <a:ext cx="4333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3200" b="1">
                <a:solidFill>
                  <a:srgbClr val="6E319B"/>
                </a:solidFill>
              </a:rPr>
              <a:t>0</a:t>
            </a:r>
            <a:endParaRPr lang="en-US" sz="3200" b="1">
              <a:solidFill>
                <a:srgbClr val="6E319B"/>
              </a:solidFill>
            </a:endParaRPr>
          </a:p>
        </p:txBody>
      </p:sp>
      <p:sp>
        <p:nvSpPr>
          <p:cNvPr id="34" name="Text Box 76"/>
          <p:cNvSpPr txBox="1">
            <a:spLocks noChangeArrowheads="1"/>
          </p:cNvSpPr>
          <p:nvPr/>
        </p:nvSpPr>
        <p:spPr bwMode="auto">
          <a:xfrm>
            <a:off x="5846763" y="3841750"/>
            <a:ext cx="4333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3200" b="1">
                <a:solidFill>
                  <a:srgbClr val="6E319B"/>
                </a:solidFill>
              </a:rPr>
              <a:t>1</a:t>
            </a:r>
            <a:endParaRPr lang="en-US" sz="3200" b="1">
              <a:solidFill>
                <a:srgbClr val="6E319B"/>
              </a:solidFill>
            </a:endParaRPr>
          </a:p>
        </p:txBody>
      </p:sp>
      <p:sp>
        <p:nvSpPr>
          <p:cNvPr id="35" name="Text Box 77"/>
          <p:cNvSpPr txBox="1">
            <a:spLocks noChangeArrowheads="1"/>
          </p:cNvSpPr>
          <p:nvPr/>
        </p:nvSpPr>
        <p:spPr bwMode="auto">
          <a:xfrm>
            <a:off x="6550025" y="3852863"/>
            <a:ext cx="4333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3200" b="1">
                <a:solidFill>
                  <a:srgbClr val="6E319B"/>
                </a:solidFill>
              </a:rPr>
              <a:t>8</a:t>
            </a:r>
            <a:endParaRPr lang="en-US" sz="3200" b="1">
              <a:solidFill>
                <a:srgbClr val="6E319B"/>
              </a:solidFill>
            </a:endParaRPr>
          </a:p>
        </p:txBody>
      </p:sp>
      <p:sp>
        <p:nvSpPr>
          <p:cNvPr id="36" name="Text Box 76"/>
          <p:cNvSpPr txBox="1">
            <a:spLocks noChangeArrowheads="1"/>
          </p:cNvSpPr>
          <p:nvPr/>
        </p:nvSpPr>
        <p:spPr bwMode="auto">
          <a:xfrm>
            <a:off x="3971925" y="3841750"/>
            <a:ext cx="5810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3200" b="1">
                <a:solidFill>
                  <a:srgbClr val="6E319B"/>
                </a:solidFill>
              </a:rPr>
              <a:t>-1</a:t>
            </a:r>
            <a:endParaRPr lang="en-US" sz="3200" b="1">
              <a:solidFill>
                <a:srgbClr val="6E319B"/>
              </a:solidFill>
            </a:endParaRPr>
          </a:p>
        </p:txBody>
      </p:sp>
      <p:sp>
        <p:nvSpPr>
          <p:cNvPr id="37" name="Text Box 77"/>
          <p:cNvSpPr txBox="1">
            <a:spLocks noChangeArrowheads="1"/>
          </p:cNvSpPr>
          <p:nvPr/>
        </p:nvSpPr>
        <p:spPr bwMode="auto">
          <a:xfrm>
            <a:off x="3063875" y="3852863"/>
            <a:ext cx="5810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3200" b="1">
                <a:solidFill>
                  <a:srgbClr val="6E319B"/>
                </a:solidFill>
              </a:rPr>
              <a:t>-8</a:t>
            </a:r>
            <a:endParaRPr lang="en-US" sz="3200" b="1">
              <a:solidFill>
                <a:srgbClr val="6E319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6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Google Shape;267;p25"/>
          <p:cNvPicPr preferRelativeResize="0">
            <a:picLocks noGrp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928688" y="285750"/>
            <a:ext cx="4132262" cy="727075"/>
          </a:xfrm>
        </p:spPr>
      </p:pic>
      <p:grpSp>
        <p:nvGrpSpPr>
          <p:cNvPr id="20483" name="Google Shape;268;p25"/>
          <p:cNvGrpSpPr>
            <a:grpSpLocks/>
          </p:cNvGrpSpPr>
          <p:nvPr/>
        </p:nvGrpSpPr>
        <p:grpSpPr bwMode="auto">
          <a:xfrm>
            <a:off x="900113" y="1000125"/>
            <a:ext cx="7273925" cy="5857875"/>
            <a:chOff x="250825" y="1268412"/>
            <a:chExt cx="8208962" cy="4392612"/>
          </a:xfrm>
        </p:grpSpPr>
        <p:cxnSp>
          <p:nvCxnSpPr>
            <p:cNvPr id="20501" name="Google Shape;269;p25"/>
            <p:cNvCxnSpPr>
              <a:cxnSpLocks noChangeShapeType="1"/>
            </p:cNvCxnSpPr>
            <p:nvPr/>
          </p:nvCxnSpPr>
          <p:spPr bwMode="auto">
            <a:xfrm>
              <a:off x="6011862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02" name="Google Shape;270;p25"/>
            <p:cNvCxnSpPr>
              <a:cxnSpLocks noChangeShapeType="1"/>
            </p:cNvCxnSpPr>
            <p:nvPr/>
          </p:nvCxnSpPr>
          <p:spPr bwMode="auto">
            <a:xfrm>
              <a:off x="5651500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03" name="Google Shape;271;p25"/>
            <p:cNvCxnSpPr>
              <a:cxnSpLocks noChangeShapeType="1"/>
            </p:cNvCxnSpPr>
            <p:nvPr/>
          </p:nvCxnSpPr>
          <p:spPr bwMode="auto">
            <a:xfrm>
              <a:off x="5292725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04" name="Google Shape;272;p25"/>
            <p:cNvCxnSpPr>
              <a:cxnSpLocks noChangeShapeType="1"/>
            </p:cNvCxnSpPr>
            <p:nvPr/>
          </p:nvCxnSpPr>
          <p:spPr bwMode="auto">
            <a:xfrm>
              <a:off x="4932362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05" name="Google Shape;273;p25"/>
            <p:cNvCxnSpPr>
              <a:cxnSpLocks noChangeShapeType="1"/>
            </p:cNvCxnSpPr>
            <p:nvPr/>
          </p:nvCxnSpPr>
          <p:spPr bwMode="auto">
            <a:xfrm>
              <a:off x="4572000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06" name="Google Shape;274;p25"/>
            <p:cNvCxnSpPr>
              <a:cxnSpLocks noChangeShapeType="1"/>
            </p:cNvCxnSpPr>
            <p:nvPr/>
          </p:nvCxnSpPr>
          <p:spPr bwMode="auto">
            <a:xfrm>
              <a:off x="4211637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07" name="Google Shape;275;p25"/>
            <p:cNvCxnSpPr>
              <a:cxnSpLocks noChangeShapeType="1"/>
            </p:cNvCxnSpPr>
            <p:nvPr/>
          </p:nvCxnSpPr>
          <p:spPr bwMode="auto">
            <a:xfrm>
              <a:off x="3851275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08" name="Google Shape;276;p25"/>
            <p:cNvCxnSpPr>
              <a:cxnSpLocks noChangeShapeType="1"/>
            </p:cNvCxnSpPr>
            <p:nvPr/>
          </p:nvCxnSpPr>
          <p:spPr bwMode="auto">
            <a:xfrm>
              <a:off x="3492500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09" name="Google Shape;277;p25"/>
            <p:cNvCxnSpPr>
              <a:cxnSpLocks noChangeShapeType="1"/>
            </p:cNvCxnSpPr>
            <p:nvPr/>
          </p:nvCxnSpPr>
          <p:spPr bwMode="auto">
            <a:xfrm>
              <a:off x="3132137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10" name="Google Shape;278;p25"/>
            <p:cNvCxnSpPr>
              <a:cxnSpLocks noChangeShapeType="1"/>
            </p:cNvCxnSpPr>
            <p:nvPr/>
          </p:nvCxnSpPr>
          <p:spPr bwMode="auto">
            <a:xfrm>
              <a:off x="2771775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11" name="Google Shape;279;p25"/>
            <p:cNvCxnSpPr>
              <a:cxnSpLocks noChangeShapeType="1"/>
            </p:cNvCxnSpPr>
            <p:nvPr/>
          </p:nvCxnSpPr>
          <p:spPr bwMode="auto">
            <a:xfrm>
              <a:off x="2411412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12" name="Google Shape;280;p25"/>
            <p:cNvCxnSpPr>
              <a:cxnSpLocks noChangeShapeType="1"/>
            </p:cNvCxnSpPr>
            <p:nvPr/>
          </p:nvCxnSpPr>
          <p:spPr bwMode="auto">
            <a:xfrm>
              <a:off x="2051050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13" name="Google Shape;281;p25"/>
            <p:cNvCxnSpPr>
              <a:cxnSpLocks noChangeShapeType="1"/>
            </p:cNvCxnSpPr>
            <p:nvPr/>
          </p:nvCxnSpPr>
          <p:spPr bwMode="auto">
            <a:xfrm>
              <a:off x="1692275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14" name="Google Shape;282;p25"/>
            <p:cNvCxnSpPr>
              <a:cxnSpLocks noChangeShapeType="1"/>
            </p:cNvCxnSpPr>
            <p:nvPr/>
          </p:nvCxnSpPr>
          <p:spPr bwMode="auto">
            <a:xfrm>
              <a:off x="1331912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15" name="Google Shape;283;p25"/>
            <p:cNvCxnSpPr>
              <a:cxnSpLocks noChangeShapeType="1"/>
            </p:cNvCxnSpPr>
            <p:nvPr/>
          </p:nvCxnSpPr>
          <p:spPr bwMode="auto">
            <a:xfrm>
              <a:off x="971550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16" name="Google Shape;284;p25"/>
            <p:cNvCxnSpPr>
              <a:cxnSpLocks noChangeShapeType="1"/>
            </p:cNvCxnSpPr>
            <p:nvPr/>
          </p:nvCxnSpPr>
          <p:spPr bwMode="auto">
            <a:xfrm>
              <a:off x="7812087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17" name="Google Shape;285;p25"/>
            <p:cNvCxnSpPr>
              <a:cxnSpLocks noChangeShapeType="1"/>
            </p:cNvCxnSpPr>
            <p:nvPr/>
          </p:nvCxnSpPr>
          <p:spPr bwMode="auto">
            <a:xfrm>
              <a:off x="7451725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18" name="Google Shape;286;p25"/>
            <p:cNvCxnSpPr>
              <a:cxnSpLocks noChangeShapeType="1"/>
            </p:cNvCxnSpPr>
            <p:nvPr/>
          </p:nvCxnSpPr>
          <p:spPr bwMode="auto">
            <a:xfrm>
              <a:off x="7092950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19" name="Google Shape;287;p25"/>
            <p:cNvCxnSpPr>
              <a:cxnSpLocks noChangeShapeType="1"/>
            </p:cNvCxnSpPr>
            <p:nvPr/>
          </p:nvCxnSpPr>
          <p:spPr bwMode="auto">
            <a:xfrm>
              <a:off x="6732587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20" name="Google Shape;288;p25"/>
            <p:cNvCxnSpPr>
              <a:cxnSpLocks noChangeShapeType="1"/>
            </p:cNvCxnSpPr>
            <p:nvPr/>
          </p:nvCxnSpPr>
          <p:spPr bwMode="auto">
            <a:xfrm>
              <a:off x="6372225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21" name="Google Shape;289;p25"/>
            <p:cNvCxnSpPr>
              <a:cxnSpLocks noChangeShapeType="1"/>
            </p:cNvCxnSpPr>
            <p:nvPr/>
          </p:nvCxnSpPr>
          <p:spPr bwMode="auto">
            <a:xfrm>
              <a:off x="250825" y="1412875"/>
              <a:ext cx="8208962" cy="0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22" name="Google Shape;290;p25"/>
            <p:cNvCxnSpPr>
              <a:cxnSpLocks noChangeShapeType="1"/>
            </p:cNvCxnSpPr>
            <p:nvPr/>
          </p:nvCxnSpPr>
          <p:spPr bwMode="auto">
            <a:xfrm>
              <a:off x="250825" y="1700212"/>
              <a:ext cx="8208962" cy="0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23" name="Google Shape;291;p25"/>
            <p:cNvCxnSpPr>
              <a:cxnSpLocks noChangeShapeType="1"/>
            </p:cNvCxnSpPr>
            <p:nvPr/>
          </p:nvCxnSpPr>
          <p:spPr bwMode="auto">
            <a:xfrm>
              <a:off x="250825" y="1989137"/>
              <a:ext cx="8208962" cy="0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24" name="Google Shape;292;p25"/>
            <p:cNvCxnSpPr>
              <a:cxnSpLocks noChangeShapeType="1"/>
            </p:cNvCxnSpPr>
            <p:nvPr/>
          </p:nvCxnSpPr>
          <p:spPr bwMode="auto">
            <a:xfrm>
              <a:off x="250825" y="2276475"/>
              <a:ext cx="8208962" cy="0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25" name="Google Shape;293;p25"/>
            <p:cNvCxnSpPr>
              <a:cxnSpLocks noChangeShapeType="1"/>
            </p:cNvCxnSpPr>
            <p:nvPr/>
          </p:nvCxnSpPr>
          <p:spPr bwMode="auto">
            <a:xfrm>
              <a:off x="250825" y="2565400"/>
              <a:ext cx="8208962" cy="0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26" name="Google Shape;294;p25"/>
            <p:cNvCxnSpPr>
              <a:cxnSpLocks noChangeShapeType="1"/>
            </p:cNvCxnSpPr>
            <p:nvPr/>
          </p:nvCxnSpPr>
          <p:spPr bwMode="auto">
            <a:xfrm>
              <a:off x="250825" y="2852737"/>
              <a:ext cx="8208962" cy="0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27" name="Google Shape;295;p25"/>
            <p:cNvCxnSpPr>
              <a:cxnSpLocks noChangeShapeType="1"/>
            </p:cNvCxnSpPr>
            <p:nvPr/>
          </p:nvCxnSpPr>
          <p:spPr bwMode="auto">
            <a:xfrm>
              <a:off x="250825" y="3141662"/>
              <a:ext cx="8208962" cy="0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28" name="Google Shape;296;p25"/>
            <p:cNvCxnSpPr>
              <a:cxnSpLocks noChangeShapeType="1"/>
            </p:cNvCxnSpPr>
            <p:nvPr/>
          </p:nvCxnSpPr>
          <p:spPr bwMode="auto">
            <a:xfrm>
              <a:off x="250825" y="3429000"/>
              <a:ext cx="8208962" cy="0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29" name="Google Shape;297;p25"/>
            <p:cNvCxnSpPr>
              <a:cxnSpLocks noChangeShapeType="1"/>
            </p:cNvCxnSpPr>
            <p:nvPr/>
          </p:nvCxnSpPr>
          <p:spPr bwMode="auto">
            <a:xfrm>
              <a:off x="250825" y="3717925"/>
              <a:ext cx="8208962" cy="0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30" name="Google Shape;298;p25"/>
            <p:cNvCxnSpPr>
              <a:cxnSpLocks noChangeShapeType="1"/>
            </p:cNvCxnSpPr>
            <p:nvPr/>
          </p:nvCxnSpPr>
          <p:spPr bwMode="auto">
            <a:xfrm>
              <a:off x="250825" y="4005262"/>
              <a:ext cx="8208962" cy="0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31" name="Google Shape;299;p25"/>
            <p:cNvCxnSpPr>
              <a:cxnSpLocks noChangeShapeType="1"/>
            </p:cNvCxnSpPr>
            <p:nvPr/>
          </p:nvCxnSpPr>
          <p:spPr bwMode="auto">
            <a:xfrm>
              <a:off x="250825" y="4294187"/>
              <a:ext cx="8208962" cy="0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32" name="Google Shape;300;p25"/>
            <p:cNvCxnSpPr>
              <a:cxnSpLocks noChangeShapeType="1"/>
            </p:cNvCxnSpPr>
            <p:nvPr/>
          </p:nvCxnSpPr>
          <p:spPr bwMode="auto">
            <a:xfrm>
              <a:off x="250825" y="4581525"/>
              <a:ext cx="8208962" cy="0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33" name="Google Shape;301;p25"/>
            <p:cNvCxnSpPr>
              <a:cxnSpLocks noChangeShapeType="1"/>
            </p:cNvCxnSpPr>
            <p:nvPr/>
          </p:nvCxnSpPr>
          <p:spPr bwMode="auto">
            <a:xfrm>
              <a:off x="250825" y="4870450"/>
              <a:ext cx="8208962" cy="0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34" name="Google Shape;302;p25"/>
            <p:cNvCxnSpPr>
              <a:cxnSpLocks noChangeShapeType="1"/>
            </p:cNvCxnSpPr>
            <p:nvPr/>
          </p:nvCxnSpPr>
          <p:spPr bwMode="auto">
            <a:xfrm>
              <a:off x="250825" y="5157787"/>
              <a:ext cx="8208962" cy="0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35" name="Google Shape;303;p25"/>
            <p:cNvCxnSpPr>
              <a:cxnSpLocks noChangeShapeType="1"/>
            </p:cNvCxnSpPr>
            <p:nvPr/>
          </p:nvCxnSpPr>
          <p:spPr bwMode="auto">
            <a:xfrm>
              <a:off x="250825" y="5446712"/>
              <a:ext cx="8208962" cy="0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36" name="Google Shape;304;p25"/>
            <p:cNvCxnSpPr>
              <a:cxnSpLocks noChangeShapeType="1"/>
            </p:cNvCxnSpPr>
            <p:nvPr/>
          </p:nvCxnSpPr>
          <p:spPr bwMode="auto">
            <a:xfrm>
              <a:off x="611187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  <p:cxnSp>
          <p:nvCxnSpPr>
            <p:cNvPr id="20537" name="Google Shape;305;p25"/>
            <p:cNvCxnSpPr>
              <a:cxnSpLocks noChangeShapeType="1"/>
            </p:cNvCxnSpPr>
            <p:nvPr/>
          </p:nvCxnSpPr>
          <p:spPr bwMode="auto">
            <a:xfrm>
              <a:off x="8172450" y="1268412"/>
              <a:ext cx="0" cy="4392612"/>
            </a:xfrm>
            <a:prstGeom prst="straightConnector1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cxnSp>
      </p:grpSp>
      <p:cxnSp>
        <p:nvCxnSpPr>
          <p:cNvPr id="306" name="Google Shape;306;p25"/>
          <p:cNvCxnSpPr>
            <a:cxnSpLocks noChangeShapeType="1"/>
          </p:cNvCxnSpPr>
          <p:nvPr/>
        </p:nvCxnSpPr>
        <p:spPr bwMode="auto">
          <a:xfrm>
            <a:off x="430213" y="4214813"/>
            <a:ext cx="8713787" cy="0"/>
          </a:xfrm>
          <a:prstGeom prst="straightConnector1">
            <a:avLst/>
          </a:prstGeom>
          <a:noFill/>
          <a:ln w="762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cxnSp>
        <p:nvCxnSpPr>
          <p:cNvPr id="307" name="Google Shape;307;p25"/>
          <p:cNvCxnSpPr>
            <a:cxnSpLocks noChangeShapeType="1"/>
          </p:cNvCxnSpPr>
          <p:nvPr/>
        </p:nvCxnSpPr>
        <p:spPr bwMode="auto">
          <a:xfrm rot="5400000" flipH="1">
            <a:off x="1667669" y="3761582"/>
            <a:ext cx="5451475" cy="71437"/>
          </a:xfrm>
          <a:prstGeom prst="straightConnector1">
            <a:avLst/>
          </a:prstGeom>
          <a:noFill/>
          <a:ln w="762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308" name="Google Shape;308;p25"/>
          <p:cNvSpPr>
            <a:spLocks noChangeArrowheads="1"/>
          </p:cNvSpPr>
          <p:nvPr/>
        </p:nvSpPr>
        <p:spPr bwMode="auto">
          <a:xfrm>
            <a:off x="4357688" y="4071938"/>
            <a:ext cx="161925" cy="222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endParaRPr lang="en-US">
              <a:solidFill>
                <a:srgbClr val="000000"/>
              </a:solidFill>
              <a:sym typeface="Arial" pitchFamily="34" charset="0"/>
            </a:endParaRPr>
          </a:p>
        </p:txBody>
      </p:sp>
      <p:sp>
        <p:nvSpPr>
          <p:cNvPr id="309" name="Google Shape;309;p25"/>
          <p:cNvSpPr>
            <a:spLocks noChangeArrowheads="1"/>
          </p:cNvSpPr>
          <p:nvPr/>
        </p:nvSpPr>
        <p:spPr bwMode="auto">
          <a:xfrm>
            <a:off x="4643438" y="3752850"/>
            <a:ext cx="168275" cy="217488"/>
          </a:xfrm>
          <a:prstGeom prst="ellipse">
            <a:avLst/>
          </a:prstGeom>
          <a:solidFill>
            <a:schemeClr val="tx2"/>
          </a:solidFill>
          <a:ln w="9525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endParaRPr lang="en-US">
              <a:solidFill>
                <a:srgbClr val="000000"/>
              </a:solidFill>
              <a:sym typeface="Arial" pitchFamily="34" charset="0"/>
            </a:endParaRPr>
          </a:p>
        </p:txBody>
      </p:sp>
      <p:sp>
        <p:nvSpPr>
          <p:cNvPr id="310" name="Google Shape;310;p25"/>
          <p:cNvSpPr>
            <a:spLocks noChangeArrowheads="1"/>
          </p:cNvSpPr>
          <p:nvPr/>
        </p:nvSpPr>
        <p:spPr bwMode="auto">
          <a:xfrm rot="10800000" flipH="1">
            <a:off x="4000500" y="4551363"/>
            <a:ext cx="142875" cy="2143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endParaRPr lang="en-US">
              <a:solidFill>
                <a:srgbClr val="000000"/>
              </a:solidFill>
              <a:sym typeface="Arial" pitchFamily="34" charset="0"/>
            </a:endParaRPr>
          </a:p>
        </p:txBody>
      </p:sp>
      <p:grpSp>
        <p:nvGrpSpPr>
          <p:cNvPr id="20489" name="Google Shape;311;p25"/>
          <p:cNvGrpSpPr>
            <a:grpSpLocks/>
          </p:cNvGrpSpPr>
          <p:nvPr/>
        </p:nvGrpSpPr>
        <p:grpSpPr bwMode="auto">
          <a:xfrm>
            <a:off x="2143125" y="4214813"/>
            <a:ext cx="4518025" cy="366712"/>
            <a:chOff x="2143125" y="3927475"/>
            <a:chExt cx="4518025" cy="366712"/>
          </a:xfrm>
        </p:grpSpPr>
        <p:sp>
          <p:nvSpPr>
            <p:cNvPr id="20499" name="Google Shape;312;p25"/>
            <p:cNvSpPr txBox="1">
              <a:spLocks noChangeArrowheads="1"/>
            </p:cNvSpPr>
            <p:nvPr/>
          </p:nvSpPr>
          <p:spPr bwMode="auto">
            <a:xfrm>
              <a:off x="4429125" y="3927475"/>
              <a:ext cx="22320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5" tIns="45700" rIns="91425" bIns="45700"/>
            <a:lstStyle/>
            <a:p>
              <a:pPr algn="l" rtl="0">
                <a:buClr>
                  <a:schemeClr val="accent2"/>
                </a:buClr>
                <a:buSzPts val="1800"/>
                <a:buFont typeface="Arial" pitchFamily="34" charset="0"/>
                <a:buNone/>
              </a:pPr>
              <a:r>
                <a:rPr lang="en-US" b="1">
                  <a:solidFill>
                    <a:schemeClr val="accent2"/>
                  </a:solidFill>
                  <a:sym typeface="Arial" pitchFamily="34" charset="0"/>
                </a:rPr>
                <a:t> 1   2   3   4   5  </a:t>
              </a:r>
              <a:endParaRPr lang="en-US"/>
            </a:p>
          </p:txBody>
        </p:sp>
        <p:sp>
          <p:nvSpPr>
            <p:cNvPr id="20500" name="Google Shape;313;p25"/>
            <p:cNvSpPr txBox="1">
              <a:spLocks noChangeArrowheads="1"/>
            </p:cNvSpPr>
            <p:nvPr/>
          </p:nvSpPr>
          <p:spPr bwMode="auto">
            <a:xfrm>
              <a:off x="2143125" y="3927475"/>
              <a:ext cx="22320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5" tIns="45700" rIns="91425" bIns="45700"/>
            <a:lstStyle/>
            <a:p>
              <a:pPr rtl="0">
                <a:buClr>
                  <a:schemeClr val="accent2"/>
                </a:buClr>
                <a:buSzPts val="1800"/>
                <a:buFont typeface="Arial" pitchFamily="34" charset="0"/>
                <a:buNone/>
              </a:pPr>
              <a:r>
                <a:rPr lang="en-US" b="1">
                  <a:solidFill>
                    <a:schemeClr val="accent2"/>
                  </a:solidFill>
                  <a:sym typeface="Arial" pitchFamily="34" charset="0"/>
                </a:rPr>
                <a:t>-4 -3 -2 -1</a:t>
              </a:r>
              <a:endParaRPr lang="en-US"/>
            </a:p>
          </p:txBody>
        </p:sp>
      </p:grpSp>
      <p:grpSp>
        <p:nvGrpSpPr>
          <p:cNvPr id="20490" name="Google Shape;314;p25"/>
          <p:cNvGrpSpPr>
            <a:grpSpLocks/>
          </p:cNvGrpSpPr>
          <p:nvPr/>
        </p:nvGrpSpPr>
        <p:grpSpPr bwMode="auto">
          <a:xfrm>
            <a:off x="4103688" y="2127250"/>
            <a:ext cx="357187" cy="3100388"/>
            <a:chOff x="4116387" y="1987550"/>
            <a:chExt cx="357187" cy="3100387"/>
          </a:xfrm>
        </p:grpSpPr>
        <p:sp>
          <p:nvSpPr>
            <p:cNvPr id="20493" name="Google Shape;315;p25"/>
            <p:cNvSpPr txBox="1">
              <a:spLocks noChangeArrowheads="1"/>
            </p:cNvSpPr>
            <p:nvPr/>
          </p:nvSpPr>
          <p:spPr bwMode="auto">
            <a:xfrm>
              <a:off x="4116387" y="3473450"/>
              <a:ext cx="3492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5" tIns="45700" rIns="91425" bIns="45700"/>
            <a:lstStyle/>
            <a:p>
              <a:pPr algn="l" rtl="0">
                <a:buClr>
                  <a:srgbClr val="6E319B"/>
                </a:buClr>
                <a:buSzPts val="1800"/>
                <a:buFont typeface="Arial" pitchFamily="34" charset="0"/>
                <a:buNone/>
              </a:pPr>
              <a:r>
                <a:rPr lang="en-US" b="1">
                  <a:solidFill>
                    <a:srgbClr val="6E319B"/>
                  </a:solidFill>
                  <a:sym typeface="Arial" pitchFamily="34" charset="0"/>
                </a:rPr>
                <a:t>1</a:t>
              </a:r>
              <a:endParaRPr lang="en-US"/>
            </a:p>
          </p:txBody>
        </p:sp>
        <p:sp>
          <p:nvSpPr>
            <p:cNvPr id="20494" name="Google Shape;316;p25"/>
            <p:cNvSpPr txBox="1">
              <a:spLocks noChangeArrowheads="1"/>
            </p:cNvSpPr>
            <p:nvPr/>
          </p:nvSpPr>
          <p:spPr bwMode="auto">
            <a:xfrm>
              <a:off x="4127500" y="3108325"/>
              <a:ext cx="217487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5" tIns="45700" rIns="91425" bIns="45700"/>
            <a:lstStyle/>
            <a:p>
              <a:pPr algn="l" rtl="0">
                <a:buClr>
                  <a:srgbClr val="6E319B"/>
                </a:buClr>
                <a:buSzPts val="1800"/>
                <a:buFont typeface="Arial" pitchFamily="34" charset="0"/>
                <a:buNone/>
              </a:pPr>
              <a:r>
                <a:rPr lang="en-US" b="1">
                  <a:solidFill>
                    <a:srgbClr val="6E319B"/>
                  </a:solidFill>
                  <a:sym typeface="Arial" pitchFamily="34" charset="0"/>
                </a:rPr>
                <a:t>2</a:t>
              </a:r>
              <a:endParaRPr lang="en-US"/>
            </a:p>
          </p:txBody>
        </p:sp>
        <p:sp>
          <p:nvSpPr>
            <p:cNvPr id="20495" name="Google Shape;317;p25"/>
            <p:cNvSpPr txBox="1">
              <a:spLocks noChangeArrowheads="1"/>
            </p:cNvSpPr>
            <p:nvPr/>
          </p:nvSpPr>
          <p:spPr bwMode="auto">
            <a:xfrm>
              <a:off x="4160837" y="2763837"/>
              <a:ext cx="312737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5" tIns="45700" rIns="91425" bIns="45700"/>
            <a:lstStyle/>
            <a:p>
              <a:pPr algn="l" rtl="0">
                <a:buClr>
                  <a:srgbClr val="6E319B"/>
                </a:buClr>
                <a:buSzPts val="1800"/>
                <a:buFont typeface="Arial" pitchFamily="34" charset="0"/>
                <a:buNone/>
              </a:pPr>
              <a:r>
                <a:rPr lang="en-US" b="1">
                  <a:solidFill>
                    <a:srgbClr val="6E319B"/>
                  </a:solidFill>
                  <a:sym typeface="Arial" pitchFamily="34" charset="0"/>
                </a:rPr>
                <a:t>3</a:t>
              </a:r>
              <a:endParaRPr lang="en-US"/>
            </a:p>
          </p:txBody>
        </p:sp>
        <p:sp>
          <p:nvSpPr>
            <p:cNvPr id="20496" name="Google Shape;318;p25"/>
            <p:cNvSpPr txBox="1">
              <a:spLocks noChangeArrowheads="1"/>
            </p:cNvSpPr>
            <p:nvPr/>
          </p:nvSpPr>
          <p:spPr bwMode="auto">
            <a:xfrm>
              <a:off x="4127500" y="2386012"/>
              <a:ext cx="312737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5" tIns="45700" rIns="91425" bIns="45700"/>
            <a:lstStyle/>
            <a:p>
              <a:pPr algn="l" rtl="0">
                <a:buClr>
                  <a:srgbClr val="6E319B"/>
                </a:buClr>
                <a:buSzPts val="1800"/>
                <a:buFont typeface="Arial" pitchFamily="34" charset="0"/>
                <a:buNone/>
              </a:pPr>
              <a:r>
                <a:rPr lang="en-US" b="1">
                  <a:solidFill>
                    <a:srgbClr val="6E319B"/>
                  </a:solidFill>
                  <a:sym typeface="Arial" pitchFamily="34" charset="0"/>
                </a:rPr>
                <a:t>4</a:t>
              </a:r>
              <a:endParaRPr lang="en-US"/>
            </a:p>
          </p:txBody>
        </p:sp>
        <p:sp>
          <p:nvSpPr>
            <p:cNvPr id="20497" name="Google Shape;319;p25"/>
            <p:cNvSpPr txBox="1">
              <a:spLocks noChangeArrowheads="1"/>
            </p:cNvSpPr>
            <p:nvPr/>
          </p:nvSpPr>
          <p:spPr bwMode="auto">
            <a:xfrm>
              <a:off x="4140200" y="1987550"/>
              <a:ext cx="312737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5" tIns="45700" rIns="91425" bIns="45700"/>
            <a:lstStyle/>
            <a:p>
              <a:pPr algn="l" rtl="0">
                <a:buClr>
                  <a:srgbClr val="6E319B"/>
                </a:buClr>
                <a:buSzPts val="1800"/>
                <a:buFont typeface="Arial" pitchFamily="34" charset="0"/>
                <a:buNone/>
              </a:pPr>
              <a:r>
                <a:rPr lang="en-US" b="1">
                  <a:solidFill>
                    <a:srgbClr val="6E319B"/>
                  </a:solidFill>
                  <a:sym typeface="Arial" pitchFamily="34" charset="0"/>
                </a:rPr>
                <a:t>5</a:t>
              </a:r>
              <a:endParaRPr lang="en-US"/>
            </a:p>
          </p:txBody>
        </p:sp>
        <p:sp>
          <p:nvSpPr>
            <p:cNvPr id="20498" name="Google Shape;320;p25"/>
            <p:cNvSpPr txBox="1">
              <a:spLocks noChangeArrowheads="1"/>
            </p:cNvSpPr>
            <p:nvPr/>
          </p:nvSpPr>
          <p:spPr bwMode="auto">
            <a:xfrm>
              <a:off x="4156075" y="4718050"/>
              <a:ext cx="217487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5" tIns="45700" rIns="91425" bIns="45700"/>
            <a:lstStyle/>
            <a:p>
              <a:pPr algn="l" rtl="0">
                <a:buClr>
                  <a:srgbClr val="6E319B"/>
                </a:buClr>
                <a:buSzPts val="1800"/>
                <a:buFont typeface="Arial" pitchFamily="34" charset="0"/>
                <a:buNone/>
              </a:pPr>
              <a:r>
                <a:rPr lang="en-US" b="1">
                  <a:solidFill>
                    <a:srgbClr val="6E319B"/>
                  </a:solidFill>
                  <a:sym typeface="Arial" pitchFamily="34" charset="0"/>
                </a:rPr>
                <a:t>2</a:t>
              </a:r>
              <a:endParaRPr lang="en-US"/>
            </a:p>
          </p:txBody>
        </p:sp>
      </p:grpSp>
      <p:sp>
        <p:nvSpPr>
          <p:cNvPr id="321" name="Google Shape;321;p25"/>
          <p:cNvSpPr txBox="1">
            <a:spLocks noChangeArrowheads="1"/>
          </p:cNvSpPr>
          <p:nvPr/>
        </p:nvSpPr>
        <p:spPr bwMode="auto">
          <a:xfrm>
            <a:off x="4000500" y="4449763"/>
            <a:ext cx="458788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buClr>
                <a:srgbClr val="7030A0"/>
              </a:buClr>
              <a:buSzPts val="1800"/>
              <a:buFont typeface="Arial" pitchFamily="34" charset="0"/>
              <a:buNone/>
            </a:pPr>
            <a:r>
              <a:rPr lang="en-US">
                <a:solidFill>
                  <a:srgbClr val="7030A0"/>
                </a:solidFill>
                <a:sym typeface="Arial" pitchFamily="34" charset="0"/>
              </a:rPr>
              <a:t>-1</a:t>
            </a:r>
            <a:endParaRPr lang="en-US"/>
          </a:p>
          <a:p>
            <a:pPr>
              <a:buClr>
                <a:srgbClr val="7030A0"/>
              </a:buClr>
              <a:buSzPts val="1800"/>
              <a:buFont typeface="Arial" pitchFamily="34" charset="0"/>
              <a:buNone/>
            </a:pPr>
            <a:r>
              <a:rPr lang="en-US">
                <a:solidFill>
                  <a:srgbClr val="7030A0"/>
                </a:solidFill>
                <a:sym typeface="Arial" pitchFamily="34" charset="0"/>
              </a:rPr>
              <a:t>-</a:t>
            </a:r>
            <a:endParaRPr lang="en-US"/>
          </a:p>
          <a:p>
            <a:pPr>
              <a:buClr>
                <a:srgbClr val="000000"/>
              </a:buClr>
              <a:buSzPts val="1800"/>
              <a:buFont typeface="Arial" pitchFamily="34" charset="0"/>
              <a:buNone/>
            </a:pPr>
            <a:endParaRPr lang="en-US">
              <a:solidFill>
                <a:srgbClr val="7030A0"/>
              </a:solidFill>
              <a:sym typeface="Arial" pitchFamily="34" charset="0"/>
            </a:endParaRPr>
          </a:p>
          <a:p>
            <a:pPr>
              <a:buClr>
                <a:srgbClr val="7030A0"/>
              </a:buClr>
              <a:buSzPts val="1800"/>
              <a:buFont typeface="Arial" pitchFamily="34" charset="0"/>
              <a:buNone/>
            </a:pPr>
            <a:r>
              <a:rPr lang="en-US">
                <a:solidFill>
                  <a:srgbClr val="7030A0"/>
                </a:solidFill>
                <a:sym typeface="Arial" pitchFamily="34" charset="0"/>
              </a:rPr>
              <a:t>-3</a:t>
            </a:r>
            <a:endParaRPr lang="en-US"/>
          </a:p>
          <a:p>
            <a:pPr>
              <a:buClr>
                <a:srgbClr val="7030A0"/>
              </a:buClr>
              <a:buSzPts val="1800"/>
              <a:buFont typeface="Arial" pitchFamily="34" charset="0"/>
              <a:buNone/>
            </a:pPr>
            <a:r>
              <a:rPr lang="en-US">
                <a:solidFill>
                  <a:srgbClr val="7030A0"/>
                </a:solidFill>
                <a:sym typeface="Arial" pitchFamily="34" charset="0"/>
              </a:rPr>
              <a:t>-4</a:t>
            </a:r>
            <a:endParaRPr lang="en-US"/>
          </a:p>
          <a:p>
            <a:pPr>
              <a:buClr>
                <a:srgbClr val="000000"/>
              </a:buClr>
              <a:buSzPts val="1800"/>
              <a:buFont typeface="Arial" pitchFamily="34" charset="0"/>
              <a:buNone/>
            </a:pPr>
            <a:endParaRPr lang="en-US">
              <a:solidFill>
                <a:srgbClr val="7030A0"/>
              </a:solidFill>
              <a:sym typeface="Arial" pitchFamily="34" charset="0"/>
            </a:endParaRPr>
          </a:p>
          <a:p>
            <a:pPr>
              <a:buClr>
                <a:srgbClr val="000000"/>
              </a:buClr>
              <a:buSzPts val="1800"/>
              <a:buFont typeface="Arial" pitchFamily="34" charset="0"/>
              <a:buNone/>
            </a:pPr>
            <a:endParaRPr lang="en-US">
              <a:solidFill>
                <a:srgbClr val="7030A0"/>
              </a:solidFill>
              <a:sym typeface="Arial" pitchFamily="34" charset="0"/>
            </a:endParaRPr>
          </a:p>
          <a:p>
            <a:pPr>
              <a:buClr>
                <a:srgbClr val="000000"/>
              </a:buClr>
              <a:buSzPts val="1800"/>
              <a:buFont typeface="Arial" pitchFamily="34" charset="0"/>
              <a:buNone/>
            </a:pPr>
            <a:endParaRPr lang="en-US">
              <a:solidFill>
                <a:srgbClr val="7030A0"/>
              </a:solidFill>
              <a:sym typeface="Arial" pitchFamily="34" charset="0"/>
            </a:endParaRPr>
          </a:p>
          <a:p>
            <a:pPr>
              <a:buClr>
                <a:srgbClr val="000000"/>
              </a:buClr>
              <a:buSzPts val="1800"/>
              <a:buFont typeface="Arial" pitchFamily="34" charset="0"/>
              <a:buNone/>
            </a:pPr>
            <a:endParaRPr lang="en-US">
              <a:solidFill>
                <a:srgbClr val="7030A0"/>
              </a:solidFill>
              <a:sym typeface="Arial" pitchFamily="34" charset="0"/>
            </a:endParaRPr>
          </a:p>
          <a:p>
            <a:pPr>
              <a:buClr>
                <a:srgbClr val="000000"/>
              </a:buClr>
              <a:buSzPts val="1800"/>
              <a:buFont typeface="Arial" pitchFamily="34" charset="0"/>
              <a:buNone/>
            </a:pPr>
            <a:endParaRPr lang="en-US">
              <a:solidFill>
                <a:srgbClr val="7030A0"/>
              </a:solidFill>
              <a:sym typeface="Arial" pitchFamily="34" charset="0"/>
            </a:endParaRPr>
          </a:p>
          <a:p>
            <a:endParaRPr lang="en-US">
              <a:solidFill>
                <a:srgbClr val="7030A0"/>
              </a:solidFill>
              <a:sym typeface="Arial" pitchFamily="34" charset="0"/>
            </a:endParaRPr>
          </a:p>
        </p:txBody>
      </p:sp>
      <p:sp>
        <p:nvSpPr>
          <p:cNvPr id="322" name="Google Shape;322;p25"/>
          <p:cNvSpPr>
            <a:spLocks/>
          </p:cNvSpPr>
          <p:nvPr/>
        </p:nvSpPr>
        <p:spPr bwMode="auto">
          <a:xfrm rot="16500000" flipH="1">
            <a:off x="500063" y="3482975"/>
            <a:ext cx="7875587" cy="1160463"/>
          </a:xfrm>
          <a:custGeom>
            <a:avLst/>
            <a:gdLst>
              <a:gd name="T0" fmla="*/ 2147483647 w 4967"/>
              <a:gd name="T1" fmla="*/ 0 h 971"/>
              <a:gd name="T2" fmla="*/ 2147483647 w 4967"/>
              <a:gd name="T3" fmla="*/ 2147483647 h 971"/>
              <a:gd name="T4" fmla="*/ 2147483647 w 4967"/>
              <a:gd name="T5" fmla="*/ 2147483647 h 971"/>
              <a:gd name="T6" fmla="*/ 2147483647 w 4967"/>
              <a:gd name="T7" fmla="*/ 2147483647 h 971"/>
              <a:gd name="T8" fmla="*/ 2147483647 w 4967"/>
              <a:gd name="T9" fmla="*/ 2147483647 h 971"/>
              <a:gd name="T10" fmla="*/ 0 w 4967"/>
              <a:gd name="T11" fmla="*/ 2147483647 h 97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967" h="971" extrusionOk="0">
                <a:moveTo>
                  <a:pt x="4967" y="0"/>
                </a:moveTo>
                <a:cubicBezTo>
                  <a:pt x="4865" y="22"/>
                  <a:pt x="4763" y="45"/>
                  <a:pt x="4400" y="90"/>
                </a:cubicBezTo>
                <a:cubicBezTo>
                  <a:pt x="4037" y="135"/>
                  <a:pt x="3141" y="170"/>
                  <a:pt x="2790" y="272"/>
                </a:cubicBezTo>
                <a:cubicBezTo>
                  <a:pt x="2439" y="374"/>
                  <a:pt x="2665" y="593"/>
                  <a:pt x="2291" y="703"/>
                </a:cubicBezTo>
                <a:cubicBezTo>
                  <a:pt x="1917" y="813"/>
                  <a:pt x="926" y="889"/>
                  <a:pt x="544" y="930"/>
                </a:cubicBezTo>
                <a:cubicBezTo>
                  <a:pt x="162" y="971"/>
                  <a:pt x="91" y="948"/>
                  <a:pt x="0" y="952"/>
                </a:cubicBezTo>
              </a:path>
            </a:pathLst>
          </a:custGeom>
          <a:noFill/>
          <a:ln w="57150" cap="flat" cmpd="sng">
            <a:solidFill>
              <a:srgbClr val="EF1DB8"/>
            </a:solidFill>
            <a:prstDash val="solid"/>
            <a:round/>
            <a:headEnd type="none" w="sm" len="sm"/>
            <a:tailEnd type="none" w="sm" len="sm"/>
          </a:ln>
        </p:spPr>
        <p:txBody>
          <a:bodyPr lIns="91425" tIns="45700" rIns="91425" bIns="45700"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Google Shape;327;p26" descr="C:\Users\user\Downloads\40685253_658015831246760_6467703951541141504_n.png"/>
          <p:cNvPicPr preferRelativeResize="0">
            <a:picLocks noGrp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714500" y="1357313"/>
            <a:ext cx="6929438" cy="24288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399;p31"/>
          <p:cNvSpPr>
            <a:spLocks noGrp="1"/>
          </p:cNvSpPr>
          <p:nvPr>
            <p:ph type="title"/>
          </p:nvPr>
        </p:nvSpPr>
        <p:spPr/>
        <p:txBody>
          <a:bodyPr lIns="91425" tIns="45700" rIns="91425" bIns="45700"/>
          <a:lstStyle/>
          <a:p>
            <a:pPr algn="r" rtl="0"/>
            <a:endParaRPr lang="en-US" smtClean="0"/>
          </a:p>
        </p:txBody>
      </p:sp>
      <p:sp>
        <p:nvSpPr>
          <p:cNvPr id="22531" name="Google Shape;400;p31"/>
          <p:cNvSpPr>
            <a:spLocks noGrp="1"/>
          </p:cNvSpPr>
          <p:nvPr>
            <p:ph type="body" idx="1"/>
          </p:nvPr>
        </p:nvSpPr>
        <p:spPr/>
        <p:txBody>
          <a:bodyPr lIns="91425" tIns="45700" rIns="91425" bIns="45700"/>
          <a:lstStyle/>
          <a:p>
            <a:pPr marL="0" indent="0" algn="l" rtl="0">
              <a:spcBef>
                <a:spcPts val="625"/>
              </a:spcBef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22532" name="Google Shape;401;p31"/>
          <p:cNvSpPr>
            <a:spLocks noGrp="1"/>
          </p:cNvSpPr>
          <p:nvPr>
            <p:ph type="body" idx="2"/>
          </p:nvPr>
        </p:nvSpPr>
        <p:spPr/>
        <p:txBody>
          <a:bodyPr lIns="91425" tIns="45700" rIns="91425" bIns="45700"/>
          <a:lstStyle/>
          <a:p>
            <a:pPr marL="0" indent="0" algn="l" rtl="0">
              <a:spcBef>
                <a:spcPts val="625"/>
              </a:spcBef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22533" name="Google Shape;402;p31"/>
          <p:cNvSpPr>
            <a:spLocks noGrp="1"/>
          </p:cNvSpPr>
          <p:nvPr>
            <p:ph type="body" idx="3"/>
          </p:nvPr>
        </p:nvSpPr>
        <p:spPr/>
        <p:txBody>
          <a:bodyPr lIns="91425" tIns="45700" rIns="91425" bIns="45700"/>
          <a:lstStyle/>
          <a:p>
            <a:pPr marL="0" indent="0" algn="l" rtl="0">
              <a:spcBef>
                <a:spcPts val="625"/>
              </a:spcBef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22534" name="Google Shape;403;p31"/>
          <p:cNvSpPr>
            <a:spLocks noGrp="1"/>
          </p:cNvSpPr>
          <p:nvPr>
            <p:ph type="body" idx="4"/>
          </p:nvPr>
        </p:nvSpPr>
        <p:spPr/>
        <p:txBody>
          <a:bodyPr lIns="91425" tIns="45700" rIns="91425" bIns="45700"/>
          <a:lstStyle/>
          <a:p>
            <a:pPr marL="0" indent="0" algn="l" rtl="0">
              <a:spcBef>
                <a:spcPts val="625"/>
              </a:spcBef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404" name="Google Shape;404;p31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1171575"/>
            <a:ext cx="8099425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defRPr/>
            </a:pPr>
            <a:endParaRPr lang="ar-JO" b="1" dirty="0" smtClean="0">
              <a:solidFill>
                <a:srgbClr val="0000FF"/>
              </a:solidFill>
            </a:endParaRPr>
          </a:p>
          <a:p>
            <a:pPr algn="ctr">
              <a:defRPr/>
            </a:pPr>
            <a:endParaRPr lang="ar-JO" b="1" dirty="0">
              <a:solidFill>
                <a:srgbClr val="0000FF"/>
              </a:solidFill>
            </a:endParaRPr>
          </a:p>
          <a:p>
            <a:pPr algn="ctr">
              <a:defRPr/>
            </a:pPr>
            <a:r>
              <a:rPr lang="ar-SA" b="1" dirty="0" smtClean="0">
                <a:solidFill>
                  <a:srgbClr val="0000FF"/>
                </a:solidFill>
              </a:rPr>
              <a:t>المعلمة :تحرير الخالدي</a:t>
            </a:r>
          </a:p>
          <a:p>
            <a:pPr algn="ctr">
              <a:defRPr/>
            </a:pPr>
            <a:r>
              <a:rPr lang="ar-SA" b="1" dirty="0" smtClean="0">
                <a:solidFill>
                  <a:srgbClr val="0000FF"/>
                </a:solidFill>
              </a:rPr>
              <a:t>المدرسة :بنات جنين الثانوية</a:t>
            </a:r>
            <a:endParaRPr lang="ar-JO" b="1" dirty="0" smtClean="0">
              <a:solidFill>
                <a:srgbClr val="0000FF"/>
              </a:solidFill>
            </a:endParaRPr>
          </a:p>
          <a:p>
            <a:pPr marL="0" indent="0" algn="ctr">
              <a:buFont typeface="Wingdings" pitchFamily="2" charset="2"/>
              <a:buNone/>
              <a:defRPr/>
            </a:pPr>
            <a:endParaRPr lang="en-US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754063"/>
            <a:ext cx="854868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2593975" y="3709988"/>
            <a:ext cx="3157538" cy="4603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JO" sz="2400" b="1">
                <a:solidFill>
                  <a:srgbClr val="FF0000"/>
                </a:solidFill>
              </a:rPr>
              <a:t>- </a:t>
            </a:r>
            <a:r>
              <a:rPr lang="ar-EG" sz="2400" b="1">
                <a:solidFill>
                  <a:srgbClr val="FF0000"/>
                </a:solidFill>
              </a:rPr>
              <a:t>ق ( س )</a:t>
            </a:r>
            <a:r>
              <a:rPr lang="ar-JO" sz="2400" b="1">
                <a:solidFill>
                  <a:srgbClr val="FF0000"/>
                </a:solidFill>
              </a:rPr>
              <a:t>     </a:t>
            </a:r>
            <a:r>
              <a:rPr lang="ar-EG" sz="2400" b="1">
                <a:solidFill>
                  <a:srgbClr val="FF0000"/>
                </a:solidFill>
              </a:rPr>
              <a:t>لكل س   </a:t>
            </a:r>
            <a:r>
              <a:rPr lang="el-GR" sz="2400" b="1">
                <a:solidFill>
                  <a:srgbClr val="FF0000"/>
                </a:solidFill>
              </a:rPr>
              <a:t>϶</a:t>
            </a:r>
            <a:r>
              <a:rPr lang="ar-EG" sz="2400" b="1">
                <a:solidFill>
                  <a:srgbClr val="FF0000"/>
                </a:solidFill>
              </a:rPr>
              <a:t>  ح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25604" name="Rectangle 8"/>
          <p:cNvSpPr>
            <a:spLocks noChangeArrowheads="1"/>
          </p:cNvSpPr>
          <p:nvPr/>
        </p:nvSpPr>
        <p:spPr bwMode="auto">
          <a:xfrm>
            <a:off x="6156325" y="1989138"/>
            <a:ext cx="565150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2000" b="1">
                <a:solidFill>
                  <a:srgbClr val="FF0000"/>
                </a:solidFill>
              </a:rPr>
              <a:t>27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25605" name="Rectangle 9"/>
          <p:cNvSpPr>
            <a:spLocks noChangeArrowheads="1"/>
          </p:cNvSpPr>
          <p:nvPr/>
        </p:nvSpPr>
        <p:spPr bwMode="auto">
          <a:xfrm>
            <a:off x="4178300" y="1989138"/>
            <a:ext cx="566738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2000" b="1">
                <a:solidFill>
                  <a:srgbClr val="FF0000"/>
                </a:solidFill>
              </a:rPr>
              <a:t>-27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25606" name="Rectangle 10"/>
          <p:cNvSpPr>
            <a:spLocks noChangeArrowheads="1"/>
          </p:cNvSpPr>
          <p:nvPr/>
        </p:nvSpPr>
        <p:spPr bwMode="auto">
          <a:xfrm>
            <a:off x="2171700" y="1989138"/>
            <a:ext cx="565150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2000" b="1">
                <a:solidFill>
                  <a:srgbClr val="FF0000"/>
                </a:solidFill>
              </a:rPr>
              <a:t>-27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25607" name="Rectangle 11"/>
          <p:cNvSpPr>
            <a:spLocks noChangeArrowheads="1"/>
          </p:cNvSpPr>
          <p:nvPr/>
        </p:nvSpPr>
        <p:spPr bwMode="auto">
          <a:xfrm>
            <a:off x="5003800" y="2465388"/>
            <a:ext cx="2001838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2000" b="1">
                <a:solidFill>
                  <a:srgbClr val="FF0000"/>
                </a:solidFill>
              </a:rPr>
              <a:t>ق(-3)= - ق(3)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25608" name="Rectangle 12"/>
          <p:cNvSpPr>
            <a:spLocks noChangeArrowheads="1"/>
          </p:cNvSpPr>
          <p:nvPr/>
        </p:nvSpPr>
        <p:spPr bwMode="auto">
          <a:xfrm>
            <a:off x="6156325" y="2781300"/>
            <a:ext cx="434975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2000" b="1">
                <a:solidFill>
                  <a:srgbClr val="FF0000"/>
                </a:solidFill>
              </a:rPr>
              <a:t>8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25609" name="Rectangle 13"/>
          <p:cNvSpPr>
            <a:spLocks noChangeArrowheads="1"/>
          </p:cNvSpPr>
          <p:nvPr/>
        </p:nvSpPr>
        <p:spPr bwMode="auto">
          <a:xfrm>
            <a:off x="4008438" y="2781300"/>
            <a:ext cx="565150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2000" b="1">
                <a:solidFill>
                  <a:srgbClr val="FF0000"/>
                </a:solidFill>
              </a:rPr>
              <a:t>-8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25610" name="Rectangle 14"/>
          <p:cNvSpPr>
            <a:spLocks noChangeArrowheads="1"/>
          </p:cNvSpPr>
          <p:nvPr/>
        </p:nvSpPr>
        <p:spPr bwMode="auto">
          <a:xfrm>
            <a:off x="1887538" y="2813050"/>
            <a:ext cx="566737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2000" b="1">
                <a:solidFill>
                  <a:srgbClr val="FF0000"/>
                </a:solidFill>
              </a:rPr>
              <a:t>-8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25611" name="Rectangle 15"/>
          <p:cNvSpPr>
            <a:spLocks noChangeArrowheads="1"/>
          </p:cNvSpPr>
          <p:nvPr/>
        </p:nvSpPr>
        <p:spPr bwMode="auto">
          <a:xfrm>
            <a:off x="5108575" y="3187700"/>
            <a:ext cx="2000250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2000" b="1">
                <a:solidFill>
                  <a:srgbClr val="FF0000"/>
                </a:solidFill>
              </a:rPr>
              <a:t>ق(-2)= - ق(2)</a:t>
            </a:r>
            <a:endParaRPr lang="en-US" sz="2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  <p:bldP spid="25604" grpId="0" animBg="1"/>
      <p:bldP spid="25605" grpId="0" animBg="1"/>
      <p:bldP spid="25606" grpId="0" animBg="1"/>
      <p:bldP spid="25607" grpId="0" animBg="1"/>
      <p:bldP spid="25608" grpId="0" animBg="1"/>
      <p:bldP spid="25609" grpId="0" animBg="1"/>
      <p:bldP spid="25610" grpId="0" animBg="1"/>
      <p:bldP spid="256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370;p28"/>
          <p:cNvSpPr>
            <a:spLocks noGrp="1"/>
          </p:cNvSpPr>
          <p:nvPr>
            <p:ph type="body" idx="1"/>
          </p:nvPr>
        </p:nvSpPr>
        <p:spPr/>
        <p:txBody>
          <a:bodyPr lIns="91425" tIns="45700" rIns="91425" bIns="45700"/>
          <a:lstStyle/>
          <a:p>
            <a:pPr indent="-204788">
              <a:spcBef>
                <a:spcPct val="0"/>
              </a:spcBef>
              <a:buClr>
                <a:srgbClr val="FFCC00"/>
              </a:buClr>
              <a:buSzPts val="2200"/>
              <a:buFont typeface="Noto Sans Symbols"/>
              <a:buNone/>
            </a:pPr>
            <a:endParaRPr lang="en-US" smtClean="0">
              <a:solidFill>
                <a:srgbClr val="000000"/>
              </a:solidFill>
              <a:sym typeface="Arial" pitchFamily="34" charset="0"/>
            </a:endParaRPr>
          </a:p>
        </p:txBody>
      </p:sp>
      <p:sp>
        <p:nvSpPr>
          <p:cNvPr id="24579" name="Google Shape;371;p28"/>
          <p:cNvSpPr>
            <a:spLocks noGrp="1"/>
          </p:cNvSpPr>
          <p:nvPr>
            <p:ph type="body" idx="2"/>
          </p:nvPr>
        </p:nvSpPr>
        <p:spPr/>
        <p:txBody>
          <a:bodyPr lIns="91425" tIns="45700" rIns="91425" bIns="45700"/>
          <a:lstStyle/>
          <a:p>
            <a:pPr indent="-204788">
              <a:spcBef>
                <a:spcPct val="0"/>
              </a:spcBef>
              <a:buClr>
                <a:srgbClr val="FFCC00"/>
              </a:buClr>
              <a:buSzPts val="2200"/>
              <a:buFont typeface="Noto Sans Symbols"/>
              <a:buNone/>
            </a:pPr>
            <a:endParaRPr lang="en-US" smtClean="0">
              <a:solidFill>
                <a:srgbClr val="000000"/>
              </a:solidFill>
              <a:sym typeface="Arial" pitchFamily="34" charset="0"/>
            </a:endParaRPr>
          </a:p>
        </p:txBody>
      </p:sp>
      <p:pic>
        <p:nvPicPr>
          <p:cNvPr id="24580" name="Google Shape;372;p28" descr="C:\Users\user\Downloads\40891020_242036696363947_5798451684938088448_n.pn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381125"/>
            <a:ext cx="9144000" cy="291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ربع نص 7"/>
          <p:cNvSpPr txBox="1">
            <a:spLocks noChangeArrowheads="1"/>
          </p:cNvSpPr>
          <p:nvPr/>
        </p:nvSpPr>
        <p:spPr bwMode="auto">
          <a:xfrm>
            <a:off x="428625" y="996950"/>
            <a:ext cx="8286750" cy="120015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EG" sz="3600" b="1">
                <a:solidFill>
                  <a:srgbClr val="FF0000"/>
                </a:solidFill>
              </a:rPr>
              <a:t>تدريب ( 3 ) </a:t>
            </a:r>
            <a:r>
              <a:rPr lang="ar-EG" sz="3600" b="1">
                <a:solidFill>
                  <a:schemeClr val="bg1"/>
                </a:solidFill>
              </a:rPr>
              <a:t>: </a:t>
            </a:r>
            <a:r>
              <a:rPr lang="ar-JO" sz="3600" b="1">
                <a:solidFill>
                  <a:schemeClr val="bg1"/>
                </a:solidFill>
              </a:rPr>
              <a:t>ابين بمثال عددي ان </a:t>
            </a:r>
            <a:r>
              <a:rPr lang="ar-EG" sz="3600" b="1">
                <a:solidFill>
                  <a:schemeClr val="bg1"/>
                </a:solidFill>
              </a:rPr>
              <a:t>الاقتران التالي زوجي</a:t>
            </a:r>
            <a:r>
              <a:rPr lang="ar-JO" sz="3600" b="1">
                <a:solidFill>
                  <a:schemeClr val="bg1"/>
                </a:solidFill>
              </a:rPr>
              <a:t> ام غير ذلك</a:t>
            </a:r>
            <a:r>
              <a:rPr lang="ar-EG" sz="3600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مربع نص 3"/>
          <p:cNvSpPr txBox="1">
            <a:spLocks noChangeArrowheads="1"/>
          </p:cNvSpPr>
          <p:nvPr/>
        </p:nvSpPr>
        <p:spPr bwMode="auto">
          <a:xfrm>
            <a:off x="1500188" y="2659063"/>
            <a:ext cx="5572125" cy="7699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EG" sz="4400" b="1">
                <a:solidFill>
                  <a:srgbClr val="0070C0"/>
                </a:solidFill>
              </a:rPr>
              <a:t>ق ( س  ) = س</a:t>
            </a:r>
            <a:r>
              <a:rPr lang="ar-EG" sz="4400" b="1" baseline="30000">
                <a:solidFill>
                  <a:srgbClr val="0070C0"/>
                </a:solidFill>
              </a:rPr>
              <a:t>4 </a:t>
            </a:r>
            <a:r>
              <a:rPr lang="ar-EG" sz="4400" b="1">
                <a:solidFill>
                  <a:srgbClr val="0070C0"/>
                </a:solidFill>
              </a:rPr>
              <a:t>-3</a:t>
            </a:r>
            <a:r>
              <a:rPr lang="ar-EG" sz="4400" b="1" baseline="30000">
                <a:solidFill>
                  <a:srgbClr val="0070C0"/>
                </a:solidFill>
              </a:rPr>
              <a:t> </a:t>
            </a:r>
            <a:r>
              <a:rPr lang="ar-EG" sz="4400" b="1">
                <a:solidFill>
                  <a:srgbClr val="0070C0"/>
                </a:solidFill>
              </a:rPr>
              <a:t>س</a:t>
            </a:r>
            <a:r>
              <a:rPr lang="ar-EG" sz="4400" b="1" baseline="30000">
                <a:solidFill>
                  <a:srgbClr val="0070C0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smtClean="0"/>
              <a:t>للتحقق اذا كان الاقتران ق(س) زوجيا ام لا :</a:t>
            </a:r>
            <a:endParaRPr lang="en-US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smtClean="0"/>
              <a:t>1)نكتب قاعدة ق(س)</a:t>
            </a:r>
          </a:p>
          <a:p>
            <a:r>
              <a:rPr lang="ar-JO" smtClean="0"/>
              <a:t>2)نجد قاعدة ق(-س)</a:t>
            </a:r>
            <a:endParaRPr lang="en-US" smtClean="0"/>
          </a:p>
          <a:p>
            <a:r>
              <a:rPr lang="ar-JO" smtClean="0"/>
              <a:t>2)نجد قاعدة -</a:t>
            </a:r>
            <a:r>
              <a:rPr lang="en-US" smtClean="0"/>
              <a:t> </a:t>
            </a:r>
            <a:r>
              <a:rPr lang="ar-JO" smtClean="0"/>
              <a:t>ق(س)</a:t>
            </a:r>
            <a:endParaRPr lang="en-US" smtClean="0"/>
          </a:p>
          <a:p>
            <a:r>
              <a:rPr lang="ar-JO" smtClean="0"/>
              <a:t>نقارن بين القاعدتين </a:t>
            </a:r>
            <a:r>
              <a:rPr lang="en-US" smtClean="0"/>
              <a:t>  </a:t>
            </a:r>
            <a:r>
              <a:rPr lang="ar-JO" smtClean="0"/>
              <a:t>ق(-س)  و- ق(س)</a:t>
            </a:r>
            <a:r>
              <a:rPr lang="en-US" smtClean="0"/>
              <a:t> </a:t>
            </a:r>
          </a:p>
          <a:p>
            <a:r>
              <a:rPr lang="ar-JO" smtClean="0"/>
              <a:t>واذا كان</a:t>
            </a:r>
            <a:r>
              <a:rPr lang="en-US" smtClean="0"/>
              <a:t> </a:t>
            </a:r>
            <a:r>
              <a:rPr lang="ar-JO" smtClean="0"/>
              <a:t>ق(</a:t>
            </a:r>
            <a:r>
              <a:rPr lang="en-US" smtClean="0"/>
              <a:t>-</a:t>
            </a:r>
            <a:r>
              <a:rPr lang="ar-JO" smtClean="0"/>
              <a:t>س)= </a:t>
            </a:r>
            <a:r>
              <a:rPr lang="en-US" smtClean="0"/>
              <a:t>-</a:t>
            </a:r>
            <a:r>
              <a:rPr lang="ar-JO" smtClean="0"/>
              <a:t>ق(س) الاقتران فردي</a:t>
            </a:r>
          </a:p>
          <a:p>
            <a:r>
              <a:rPr lang="ar-JO" smtClean="0"/>
              <a:t>واذا كان ق(- س)= - ق(س) الاقتران غير فردي</a:t>
            </a:r>
          </a:p>
          <a:p>
            <a:endParaRPr lang="ar-JO" smtClean="0"/>
          </a:p>
          <a:p>
            <a:endParaRPr lang="ar-JO" smtClean="0"/>
          </a:p>
          <a:p>
            <a:endParaRPr lang="en-US" smtClean="0"/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5651500" y="4868863"/>
            <a:ext cx="144463" cy="2873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15888"/>
            <a:ext cx="8326437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2997200"/>
            <a:ext cx="8064500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2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1775" y="1700213"/>
            <a:ext cx="4919663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3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03575" y="2135188"/>
            <a:ext cx="156845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4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84313" y="2073275"/>
            <a:ext cx="166687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5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05588" y="5013325"/>
            <a:ext cx="7032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6" name="Picture 1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575300" y="5013325"/>
            <a:ext cx="11572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8" name="Picture 1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038600" y="4941888"/>
            <a:ext cx="15414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60725" y="4572000"/>
            <a:ext cx="550863" cy="369888"/>
          </a:xfrm>
          <a:prstGeom prst="rect">
            <a:avLst/>
          </a:prstGeom>
          <a:solidFill>
            <a:srgbClr val="FFFBEB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JO"/>
              <a:t>150</a:t>
            </a:r>
            <a:endParaRPr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659563" y="5435600"/>
            <a:ext cx="627062" cy="369888"/>
          </a:xfrm>
          <a:prstGeom prst="rect">
            <a:avLst/>
          </a:prstGeom>
          <a:solidFill>
            <a:srgbClr val="FFFBEB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JO"/>
              <a:t>-150</a:t>
            </a:r>
            <a:endParaRPr lang="en-US"/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3079750" y="5000625"/>
            <a:ext cx="762000" cy="369888"/>
          </a:xfrm>
          <a:prstGeom prst="rect">
            <a:avLst/>
          </a:prstGeom>
          <a:solidFill>
            <a:srgbClr val="FFFBEB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JO"/>
              <a:t>=-100</a:t>
            </a:r>
            <a:endParaRPr lang="en-US"/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1285875" y="6000750"/>
            <a:ext cx="2613025" cy="461963"/>
          </a:xfrm>
          <a:prstGeom prst="rect">
            <a:avLst/>
          </a:prstGeom>
          <a:solidFill>
            <a:srgbClr val="FFFBEB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2400"/>
              <a:t>اذن الاقتران غير ذلك</a:t>
            </a:r>
            <a:endParaRPr lang="en-US" sz="2400"/>
          </a:p>
        </p:txBody>
      </p:sp>
      <p:sp>
        <p:nvSpPr>
          <p:cNvPr id="22" name="مستطيل 21"/>
          <p:cNvSpPr/>
          <p:nvPr/>
        </p:nvSpPr>
        <p:spPr>
          <a:xfrm>
            <a:off x="4233863" y="5429250"/>
            <a:ext cx="2366962" cy="369888"/>
          </a:xfrm>
          <a:prstGeom prst="rect">
            <a:avLst/>
          </a:prstGeom>
          <a:solidFill>
            <a:schemeClr val="accent3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ar-JO" b="1" dirty="0">
                <a:solidFill>
                  <a:srgbClr val="FF0000"/>
                </a:solidFill>
              </a:rPr>
              <a:t>ق (5) ≠ ق(- 5) غير </a:t>
            </a:r>
            <a:r>
              <a:rPr lang="ar-JO" b="1" dirty="0">
                <a:solidFill>
                  <a:srgbClr val="FF0000"/>
                </a:solidFill>
              </a:rPr>
              <a:t>زوجي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1538288" y="5429250"/>
            <a:ext cx="2384425" cy="369888"/>
          </a:xfrm>
          <a:prstGeom prst="rect">
            <a:avLst/>
          </a:prstGeom>
          <a:solidFill>
            <a:schemeClr val="accent3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ar-JO" b="1" dirty="0">
                <a:solidFill>
                  <a:srgbClr val="FF0000"/>
                </a:solidFill>
              </a:rPr>
              <a:t>ق (-5) ≠ - ق(5) غير </a:t>
            </a:r>
            <a:r>
              <a:rPr lang="ar-JO" b="1" dirty="0">
                <a:solidFill>
                  <a:srgbClr val="FF0000"/>
                </a:solidFill>
              </a:rPr>
              <a:t>فردي</a:t>
            </a:r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 animBg="1"/>
      <p:bldP spid="17" grpId="0" animBg="1"/>
      <p:bldP spid="17" grpId="1" animBg="1"/>
      <p:bldP spid="15" grpId="0" animBg="1"/>
      <p:bldP spid="22" grpId="0" animBg="1"/>
      <p:bldP spid="2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30"/>
          <p:cNvSpPr>
            <a:spLocks noGrp="1"/>
          </p:cNvSpPr>
          <p:nvPr>
            <p:ph type="title"/>
          </p:nvPr>
        </p:nvSpPr>
        <p:spPr>
          <a:xfrm>
            <a:off x="817563" y="-315913"/>
            <a:ext cx="7696200" cy="1143001"/>
          </a:xfrm>
        </p:spPr>
        <p:txBody>
          <a:bodyPr lIns="91425" tIns="45700" rIns="91425" bIns="45700"/>
          <a:lstStyle/>
          <a:p>
            <a:pPr algn="r"/>
            <a:r>
              <a:rPr lang="ar-SA" smtClean="0">
                <a:solidFill>
                  <a:srgbClr val="000000"/>
                </a:solidFill>
              </a:rPr>
              <a:t>تدريب :اثبتي جبريا ان كل من الاقترانات التالية فردية</a:t>
            </a:r>
            <a:r>
              <a:rPr lang="en-US" smtClean="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28675" name="Google Shape;388;p30"/>
          <p:cNvSpPr>
            <a:spLocks noGrp="1"/>
          </p:cNvSpPr>
          <p:nvPr>
            <p:ph type="body" idx="1"/>
          </p:nvPr>
        </p:nvSpPr>
        <p:spPr/>
        <p:txBody>
          <a:bodyPr lIns="91425" tIns="45700" rIns="91425" bIns="45700"/>
          <a:lstStyle/>
          <a:p>
            <a:pPr marL="0" indent="0" algn="l" rtl="0">
              <a:spcBef>
                <a:spcPts val="625"/>
              </a:spcBef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28676" name="Google Shape;389;p30"/>
          <p:cNvSpPr>
            <a:spLocks noGrp="1"/>
          </p:cNvSpPr>
          <p:nvPr>
            <p:ph type="body" idx="2"/>
          </p:nvPr>
        </p:nvSpPr>
        <p:spPr/>
        <p:txBody>
          <a:bodyPr lIns="91425" tIns="45700" rIns="91425" bIns="45700"/>
          <a:lstStyle/>
          <a:p>
            <a:pPr marL="0" indent="0" algn="l" rtl="0">
              <a:spcBef>
                <a:spcPts val="625"/>
              </a:spcBef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28677" name="Google Shape;390;p30"/>
          <p:cNvSpPr>
            <a:spLocks noGrp="1"/>
          </p:cNvSpPr>
          <p:nvPr>
            <p:ph type="body" idx="3"/>
          </p:nvPr>
        </p:nvSpPr>
        <p:spPr/>
        <p:txBody>
          <a:bodyPr lIns="91425" tIns="45700" rIns="91425" bIns="45700"/>
          <a:lstStyle/>
          <a:p>
            <a:pPr marL="0" indent="0" algn="l" rtl="0">
              <a:spcBef>
                <a:spcPts val="625"/>
              </a:spcBef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28678" name="Google Shape;391;p30"/>
          <p:cNvSpPr>
            <a:spLocks noGrp="1"/>
          </p:cNvSpPr>
          <p:nvPr>
            <p:ph type="body" idx="4"/>
          </p:nvPr>
        </p:nvSpPr>
        <p:spPr>
          <a:xfrm>
            <a:off x="1244600" y="5035550"/>
            <a:ext cx="7213600" cy="1501775"/>
          </a:xfrm>
        </p:spPr>
        <p:txBody>
          <a:bodyPr lIns="91425" tIns="45700" rIns="91425" bIns="45700"/>
          <a:lstStyle/>
          <a:p>
            <a:pPr marL="0" indent="0" algn="l" rtl="0">
              <a:spcBef>
                <a:spcPts val="625"/>
              </a:spcBef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392" name="Google Shape;392;p30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981075"/>
            <a:ext cx="8393112" cy="346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3" name="Google Shape;393;p30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7675" y="4508500"/>
            <a:ext cx="8393113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981075"/>
            <a:ext cx="87376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410;p32"/>
          <p:cNvSpPr>
            <a:spLocks noGrp="1"/>
          </p:cNvSpPr>
          <p:nvPr>
            <p:ph type="title"/>
          </p:nvPr>
        </p:nvSpPr>
        <p:spPr>
          <a:xfrm>
            <a:off x="715963" y="276225"/>
            <a:ext cx="7696200" cy="569913"/>
          </a:xfrm>
        </p:spPr>
        <p:txBody>
          <a:bodyPr lIns="91425" tIns="45700" rIns="91425" bIns="45700"/>
          <a:lstStyle/>
          <a:p>
            <a:pPr algn="ctr"/>
            <a:r>
              <a:rPr lang="ar-SA" smtClean="0">
                <a:solidFill>
                  <a:srgbClr val="000000"/>
                </a:solidFill>
              </a:rPr>
              <a:t>اختبار</a:t>
            </a:r>
            <a:r>
              <a:rPr lang="en-US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0723" name="Google Shape;411;p32"/>
          <p:cNvSpPr>
            <a:spLocks noGrp="1"/>
          </p:cNvSpPr>
          <p:nvPr>
            <p:ph type="body" idx="1"/>
          </p:nvPr>
        </p:nvSpPr>
        <p:spPr/>
        <p:txBody>
          <a:bodyPr lIns="91425" tIns="45700" rIns="91425" bIns="45700"/>
          <a:lstStyle/>
          <a:p>
            <a:pPr marL="0" indent="0" algn="l" rtl="0">
              <a:spcBef>
                <a:spcPts val="625"/>
              </a:spcBef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30724" name="Google Shape;412;p32"/>
          <p:cNvSpPr>
            <a:spLocks noGrp="1"/>
          </p:cNvSpPr>
          <p:nvPr>
            <p:ph type="body" idx="2"/>
          </p:nvPr>
        </p:nvSpPr>
        <p:spPr/>
        <p:txBody>
          <a:bodyPr lIns="91425" tIns="45700" rIns="91425" bIns="45700"/>
          <a:lstStyle/>
          <a:p>
            <a:pPr marL="0" indent="0" algn="l" rtl="0">
              <a:spcBef>
                <a:spcPts val="625"/>
              </a:spcBef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30725" name="Google Shape;413;p32"/>
          <p:cNvSpPr>
            <a:spLocks noGrp="1"/>
          </p:cNvSpPr>
          <p:nvPr>
            <p:ph type="body" idx="3"/>
          </p:nvPr>
        </p:nvSpPr>
        <p:spPr/>
        <p:txBody>
          <a:bodyPr lIns="91425" tIns="45700" rIns="91425" bIns="45700"/>
          <a:lstStyle/>
          <a:p>
            <a:pPr marL="0" indent="0" algn="l" rtl="0">
              <a:spcBef>
                <a:spcPts val="625"/>
              </a:spcBef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30726" name="Google Shape;414;p32"/>
          <p:cNvSpPr>
            <a:spLocks noGrp="1"/>
          </p:cNvSpPr>
          <p:nvPr>
            <p:ph type="body" idx="4"/>
          </p:nvPr>
        </p:nvSpPr>
        <p:spPr/>
        <p:txBody>
          <a:bodyPr lIns="91425" tIns="45700" rIns="91425" bIns="45700"/>
          <a:lstStyle/>
          <a:p>
            <a:pPr marL="0" indent="0" algn="l" rtl="0">
              <a:spcBef>
                <a:spcPts val="625"/>
              </a:spcBef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30727" name="Google Shape;415;p32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3" y="1184275"/>
            <a:ext cx="7786687" cy="506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04813"/>
            <a:ext cx="8893175" cy="2160587"/>
          </a:xfrm>
        </p:spPr>
        <p:txBody>
          <a:bodyPr/>
          <a:lstStyle/>
          <a:p>
            <a:pPr algn="r"/>
            <a:r>
              <a:rPr lang="ar-JO" i="0" dirty="0" smtClean="0">
                <a:solidFill>
                  <a:schemeClr val="tx1"/>
                </a:solidFill>
              </a:rPr>
              <a:t>الاقتران</a:t>
            </a:r>
            <a:r>
              <a:rPr lang="ar-SA" i="0" dirty="0" err="1" smtClean="0">
                <a:solidFill>
                  <a:schemeClr val="tx1"/>
                </a:solidFill>
              </a:rPr>
              <a:t>ات</a:t>
            </a:r>
            <a:r>
              <a:rPr lang="ar-JO" i="0" dirty="0" smtClean="0">
                <a:solidFill>
                  <a:schemeClr val="tx1"/>
                </a:solidFill>
              </a:rPr>
              <a:t> </a:t>
            </a:r>
            <a:r>
              <a:rPr lang="ar-JO" i="0" dirty="0" smtClean="0">
                <a:solidFill>
                  <a:schemeClr val="tx1"/>
                </a:solidFill>
              </a:rPr>
              <a:t>الزوجية </a:t>
            </a:r>
            <a:r>
              <a:rPr lang="ar-JO" i="0" dirty="0" smtClean="0">
                <a:solidFill>
                  <a:schemeClr val="tx1"/>
                </a:solidFill>
              </a:rPr>
              <a:t>والفردية</a:t>
            </a:r>
            <a:r>
              <a:rPr lang="en-US" i="0" dirty="0" smtClean="0">
                <a:solidFill>
                  <a:schemeClr val="tx1"/>
                </a:solidFill>
              </a:rPr>
              <a:t/>
            </a:r>
            <a:br>
              <a:rPr lang="en-US" i="0" dirty="0" smtClean="0">
                <a:solidFill>
                  <a:schemeClr val="tx1"/>
                </a:solidFill>
              </a:rPr>
            </a:br>
            <a:r>
              <a:rPr lang="en-US" i="0" dirty="0" smtClean="0">
                <a:solidFill>
                  <a:schemeClr val="tx1"/>
                </a:solidFill>
              </a:rPr>
              <a:t> </a:t>
            </a:r>
            <a:r>
              <a:rPr lang="ar-JO" i="0" dirty="0" smtClean="0">
                <a:solidFill>
                  <a:schemeClr val="tx1"/>
                </a:solidFill>
              </a:rPr>
              <a:t>          </a:t>
            </a:r>
            <a:r>
              <a:rPr lang="ar-JO" i="0" dirty="0" smtClean="0">
                <a:solidFill>
                  <a:schemeClr val="tx1"/>
                </a:solidFill>
              </a:rPr>
              <a:t>الأهداف </a:t>
            </a:r>
            <a:r>
              <a:rPr lang="ar-JO" i="0" dirty="0" smtClean="0">
                <a:solidFill>
                  <a:schemeClr val="tx1"/>
                </a:solidFill>
              </a:rPr>
              <a:t/>
            </a:r>
            <a:br>
              <a:rPr lang="ar-JO" i="0" dirty="0" smtClean="0">
                <a:solidFill>
                  <a:schemeClr val="tx1"/>
                </a:solidFill>
              </a:rPr>
            </a:br>
            <a:r>
              <a:rPr lang="ar-JO" i="0" dirty="0" smtClean="0">
                <a:solidFill>
                  <a:schemeClr val="tx1"/>
                </a:solidFill>
              </a:rPr>
              <a:t>   </a:t>
            </a:r>
            <a:r>
              <a:rPr lang="ar-JO" i="0" dirty="0" smtClean="0">
                <a:solidFill>
                  <a:schemeClr val="tx1"/>
                </a:solidFill>
              </a:rPr>
              <a:t>أولا:</a:t>
            </a:r>
            <a:r>
              <a:rPr lang="ar-SA" i="0" dirty="0" smtClean="0">
                <a:solidFill>
                  <a:schemeClr val="tx1"/>
                </a:solidFill>
              </a:rPr>
              <a:t> </a:t>
            </a:r>
            <a:r>
              <a:rPr lang="ar-JO" i="0" dirty="0" smtClean="0">
                <a:solidFill>
                  <a:schemeClr val="tx1"/>
                </a:solidFill>
              </a:rPr>
              <a:t>الاقتران </a:t>
            </a:r>
            <a:r>
              <a:rPr lang="ar-JO" i="0" dirty="0" smtClean="0">
                <a:solidFill>
                  <a:schemeClr val="tx1"/>
                </a:solidFill>
              </a:rPr>
              <a:t>الزوجي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288" y="2781300"/>
            <a:ext cx="8186737" cy="3024188"/>
          </a:xfrm>
        </p:spPr>
        <p:txBody>
          <a:bodyPr/>
          <a:lstStyle/>
          <a:p>
            <a:pPr marL="514350" indent="-514350" algn="r">
              <a:buFont typeface="Wingdings" pitchFamily="2" charset="2"/>
              <a:buAutoNum type="arabicParenR"/>
            </a:pPr>
            <a:r>
              <a:rPr lang="ar-JO" dirty="0" smtClean="0"/>
              <a:t>التعرف على مفهوم الاقتران الزوجي بيانيا</a:t>
            </a:r>
          </a:p>
          <a:p>
            <a:pPr marL="514350" indent="-514350" algn="r">
              <a:buFont typeface="Wingdings" pitchFamily="2" charset="2"/>
              <a:buAutoNum type="arabicParenR"/>
            </a:pPr>
            <a:r>
              <a:rPr lang="ar-JO" dirty="0" smtClean="0"/>
              <a:t>تعريف الاقتران الزوجي جبريا</a:t>
            </a:r>
          </a:p>
          <a:p>
            <a:pPr marL="514350" indent="-514350" algn="r">
              <a:buFont typeface="Wingdings" pitchFamily="2" charset="2"/>
              <a:buAutoNum type="arabicParenR"/>
            </a:pPr>
            <a:r>
              <a:rPr lang="ar-JO" dirty="0" smtClean="0"/>
              <a:t>تمييز </a:t>
            </a:r>
            <a:r>
              <a:rPr lang="ar-JO" dirty="0" smtClean="0"/>
              <a:t>إذا </a:t>
            </a:r>
            <a:r>
              <a:rPr lang="ar-JO" dirty="0" smtClean="0"/>
              <a:t>كان  اقتران ما زوجيا </a:t>
            </a:r>
            <a:r>
              <a:rPr lang="ar-JO" dirty="0" smtClean="0"/>
              <a:t>أم </a:t>
            </a:r>
            <a:r>
              <a:rPr lang="ar-JO" dirty="0" smtClean="0"/>
              <a:t>لا جبري  وبيانيا</a:t>
            </a:r>
          </a:p>
          <a:p>
            <a:pPr marL="514350" indent="-514350" algn="r">
              <a:buFont typeface="Wingdings" pitchFamily="2" charset="2"/>
              <a:buAutoNum type="arabicParenR"/>
            </a:pPr>
            <a:endParaRPr lang="ar-JO" dirty="0" smtClean="0"/>
          </a:p>
          <a:p>
            <a:pPr marL="514350" indent="-514350" algn="r">
              <a:buFont typeface="Wingdings" pitchFamily="2" charset="2"/>
              <a:buAutoNum type="arabicParenR"/>
            </a:pPr>
            <a:endParaRPr lang="ar-JO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sz="4000" smtClean="0">
                <a:solidFill>
                  <a:schemeClr val="tx1"/>
                </a:solidFill>
              </a:rPr>
              <a:t>نتذكر ما يلي:</a:t>
            </a:r>
            <a:endParaRPr lang="en-US" sz="4000" smtClean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3200" smtClean="0"/>
              <a:t>الاقتران: هو علاقة تربط كل عنصر في المجموعة س بعنصر </a:t>
            </a:r>
            <a:r>
              <a:rPr lang="ar-SA" sz="3200" u="sng" smtClean="0"/>
              <a:t>واحد فقط</a:t>
            </a:r>
            <a:r>
              <a:rPr lang="ar-SA" sz="3200" smtClean="0"/>
              <a:t> في المجموعة  ص 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46" name="Group 74"/>
          <p:cNvGraphicFramePr>
            <a:graphicFrameLocks noGrp="1"/>
          </p:cNvGraphicFramePr>
          <p:nvPr>
            <p:ph sz="half" idx="2"/>
          </p:nvPr>
        </p:nvGraphicFramePr>
        <p:xfrm>
          <a:off x="2940050" y="3275013"/>
          <a:ext cx="5346700" cy="1368426"/>
        </p:xfrm>
        <a:graphic>
          <a:graphicData uri="http://schemas.openxmlformats.org/drawingml/2006/table">
            <a:tbl>
              <a:tblPr rtl="1"/>
              <a:tblGrid>
                <a:gridCol w="1069975"/>
                <a:gridCol w="785812"/>
                <a:gridCol w="871538"/>
                <a:gridCol w="876300"/>
                <a:gridCol w="871537"/>
                <a:gridCol w="871538"/>
              </a:tblGrid>
              <a:tr h="6842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ar-EG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ar-EG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ar-EG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ar-EG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ar-EG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-1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ar-EG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ar-EG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ق (س )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47" name="Text Box 75"/>
          <p:cNvSpPr txBox="1">
            <a:spLocks noChangeArrowheads="1"/>
          </p:cNvSpPr>
          <p:nvPr/>
        </p:nvSpPr>
        <p:spPr bwMode="auto">
          <a:xfrm>
            <a:off x="4932363" y="3995738"/>
            <a:ext cx="4127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JO" sz="3200" b="1">
                <a:solidFill>
                  <a:srgbClr val="6E319B"/>
                </a:solidFill>
              </a:rPr>
              <a:t>1</a:t>
            </a:r>
            <a:endParaRPr lang="en-US" sz="3200" b="1">
              <a:solidFill>
                <a:srgbClr val="6E319B"/>
              </a:solidFill>
            </a:endParaRPr>
          </a:p>
        </p:txBody>
      </p:sp>
      <p:sp>
        <p:nvSpPr>
          <p:cNvPr id="3148" name="Text Box 76"/>
          <p:cNvSpPr txBox="1">
            <a:spLocks noChangeArrowheads="1"/>
          </p:cNvSpPr>
          <p:nvPr/>
        </p:nvSpPr>
        <p:spPr bwMode="auto">
          <a:xfrm>
            <a:off x="5867400" y="3984625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JO" sz="3200" b="1">
                <a:solidFill>
                  <a:srgbClr val="6E319B"/>
                </a:solidFill>
              </a:rPr>
              <a:t>2</a:t>
            </a:r>
            <a:endParaRPr lang="en-US" sz="3200" b="1">
              <a:solidFill>
                <a:srgbClr val="6E319B"/>
              </a:solidFill>
            </a:endParaRPr>
          </a:p>
        </p:txBody>
      </p:sp>
      <p:sp>
        <p:nvSpPr>
          <p:cNvPr id="3149" name="Text Box 77"/>
          <p:cNvSpPr txBox="1">
            <a:spLocks noChangeArrowheads="1"/>
          </p:cNvSpPr>
          <p:nvPr/>
        </p:nvSpPr>
        <p:spPr bwMode="auto">
          <a:xfrm>
            <a:off x="6570663" y="3995738"/>
            <a:ext cx="4127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JO" sz="3200" b="1">
                <a:solidFill>
                  <a:srgbClr val="6E319B"/>
                </a:solidFill>
              </a:rPr>
              <a:t>5</a:t>
            </a:r>
            <a:endParaRPr lang="en-US" sz="3200" b="1">
              <a:solidFill>
                <a:srgbClr val="6E319B"/>
              </a:solidFill>
            </a:endParaRPr>
          </a:p>
        </p:txBody>
      </p:sp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785813" y="719138"/>
            <a:ext cx="7715250" cy="923925"/>
          </a:xfrm>
          <a:prstGeom prst="rect">
            <a:avLst/>
          </a:prstGeom>
          <a:solidFill>
            <a:srgbClr val="0000FF"/>
          </a:solidFill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5400" b="1">
                <a:solidFill>
                  <a:schemeClr val="bg1"/>
                </a:solidFill>
              </a:rPr>
              <a:t>اول</a:t>
            </a:r>
            <a:r>
              <a:rPr lang="ar-EG" sz="5400" b="1">
                <a:solidFill>
                  <a:schemeClr val="bg1"/>
                </a:solidFill>
              </a:rPr>
              <a:t>ا</a:t>
            </a:r>
            <a:r>
              <a:rPr lang="ar-JO" sz="5400" b="1">
                <a:solidFill>
                  <a:schemeClr val="bg1"/>
                </a:solidFill>
              </a:rPr>
              <a:t> :ا</a:t>
            </a:r>
            <a:r>
              <a:rPr lang="ar-EG" sz="5400" b="1">
                <a:solidFill>
                  <a:schemeClr val="bg1"/>
                </a:solidFill>
              </a:rPr>
              <a:t>لاقتران الزوجي</a:t>
            </a:r>
            <a:endParaRPr lang="en-US" sz="5400" b="1">
              <a:solidFill>
                <a:schemeClr val="bg1"/>
              </a:solidFill>
            </a:endParaRPr>
          </a:p>
        </p:txBody>
      </p:sp>
      <p:sp>
        <p:nvSpPr>
          <p:cNvPr id="44" name="Text Box 5"/>
          <p:cNvSpPr txBox="1">
            <a:spLocks noChangeArrowheads="1"/>
          </p:cNvSpPr>
          <p:nvPr/>
        </p:nvSpPr>
        <p:spPr bwMode="auto">
          <a:xfrm>
            <a:off x="1284288" y="2130425"/>
            <a:ext cx="7200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EG" sz="3200" b="1">
                <a:solidFill>
                  <a:srgbClr val="FF0000"/>
                </a:solidFill>
              </a:rPr>
              <a:t>مثلي بيانيا الاقتران ق ( س ) =</a:t>
            </a:r>
            <a:r>
              <a:rPr lang="en-US" sz="3200" b="1">
                <a:solidFill>
                  <a:srgbClr val="FF0000"/>
                </a:solidFill>
              </a:rPr>
              <a:t> </a:t>
            </a:r>
            <a:r>
              <a:rPr lang="ar-JO" sz="3200" b="1">
                <a:solidFill>
                  <a:srgbClr val="FF0000"/>
                </a:solidFill>
              </a:rPr>
              <a:t>س</a:t>
            </a:r>
            <a:r>
              <a:rPr lang="ar-JO" sz="3200" b="1" baseline="30000">
                <a:solidFill>
                  <a:srgbClr val="FF0000"/>
                </a:solidFill>
              </a:rPr>
              <a:t>2</a:t>
            </a:r>
            <a:r>
              <a:rPr lang="ar-JO" sz="3200" b="1">
                <a:solidFill>
                  <a:srgbClr val="FF0000"/>
                </a:solidFill>
              </a:rPr>
              <a:t>+1</a:t>
            </a:r>
            <a:endParaRPr lang="en-US" sz="3600" b="1" baseline="30000">
              <a:solidFill>
                <a:srgbClr val="FF0000"/>
              </a:solidFill>
            </a:endParaRPr>
          </a:p>
        </p:txBody>
      </p:sp>
      <p:sp>
        <p:nvSpPr>
          <p:cNvPr id="12" name="Text Box 76"/>
          <p:cNvSpPr txBox="1">
            <a:spLocks noChangeArrowheads="1"/>
          </p:cNvSpPr>
          <p:nvPr/>
        </p:nvSpPr>
        <p:spPr bwMode="auto">
          <a:xfrm>
            <a:off x="4140200" y="3984625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JO" sz="3200" b="1">
                <a:solidFill>
                  <a:srgbClr val="6E319B"/>
                </a:solidFill>
              </a:rPr>
              <a:t>2</a:t>
            </a:r>
            <a:endParaRPr lang="en-US" sz="3200" b="1">
              <a:solidFill>
                <a:srgbClr val="6E319B"/>
              </a:solidFill>
            </a:endParaRPr>
          </a:p>
        </p:txBody>
      </p:sp>
      <p:sp>
        <p:nvSpPr>
          <p:cNvPr id="13" name="Text Box 77"/>
          <p:cNvSpPr txBox="1">
            <a:spLocks noChangeArrowheads="1"/>
          </p:cNvSpPr>
          <p:nvPr/>
        </p:nvSpPr>
        <p:spPr bwMode="auto">
          <a:xfrm>
            <a:off x="3232150" y="3995738"/>
            <a:ext cx="4127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JO" sz="3200" b="1">
                <a:solidFill>
                  <a:srgbClr val="6E319B"/>
                </a:solidFill>
              </a:rPr>
              <a:t>5</a:t>
            </a:r>
            <a:endParaRPr lang="en-US" sz="3200" b="1">
              <a:solidFill>
                <a:srgbClr val="6E319B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7" grpId="0"/>
      <p:bldP spid="3148" grpId="0"/>
      <p:bldP spid="3149" grpId="0"/>
      <p:bldP spid="42" grpId="0" animBg="1"/>
      <p:bldP spid="44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8"/>
          <p:cNvPicPr>
            <a:picLocks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427538" y="325438"/>
            <a:ext cx="4132262" cy="727075"/>
          </a:xfrm>
          <a:noFill/>
        </p:spPr>
      </p:pic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900113" y="1195388"/>
            <a:ext cx="7273925" cy="5329237"/>
            <a:chOff x="158" y="799"/>
            <a:chExt cx="5171" cy="2767"/>
          </a:xfrm>
        </p:grpSpPr>
        <p:sp>
          <p:nvSpPr>
            <p:cNvPr id="9237" name="Line 13"/>
            <p:cNvSpPr>
              <a:spLocks noChangeShapeType="1"/>
            </p:cNvSpPr>
            <p:nvPr/>
          </p:nvSpPr>
          <p:spPr bwMode="auto">
            <a:xfrm>
              <a:off x="3787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38" name="Line 14"/>
            <p:cNvSpPr>
              <a:spLocks noChangeShapeType="1"/>
            </p:cNvSpPr>
            <p:nvPr/>
          </p:nvSpPr>
          <p:spPr bwMode="auto">
            <a:xfrm>
              <a:off x="3560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39" name="Line 15"/>
            <p:cNvSpPr>
              <a:spLocks noChangeShapeType="1"/>
            </p:cNvSpPr>
            <p:nvPr/>
          </p:nvSpPr>
          <p:spPr bwMode="auto">
            <a:xfrm>
              <a:off x="3334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40" name="Line 16"/>
            <p:cNvSpPr>
              <a:spLocks noChangeShapeType="1"/>
            </p:cNvSpPr>
            <p:nvPr/>
          </p:nvSpPr>
          <p:spPr bwMode="auto">
            <a:xfrm>
              <a:off x="3107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41" name="Line 17"/>
            <p:cNvSpPr>
              <a:spLocks noChangeShapeType="1"/>
            </p:cNvSpPr>
            <p:nvPr/>
          </p:nvSpPr>
          <p:spPr bwMode="auto">
            <a:xfrm>
              <a:off x="2880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42" name="Line 18"/>
            <p:cNvSpPr>
              <a:spLocks noChangeShapeType="1"/>
            </p:cNvSpPr>
            <p:nvPr/>
          </p:nvSpPr>
          <p:spPr bwMode="auto">
            <a:xfrm>
              <a:off x="2653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43" name="Line 19"/>
            <p:cNvSpPr>
              <a:spLocks noChangeShapeType="1"/>
            </p:cNvSpPr>
            <p:nvPr/>
          </p:nvSpPr>
          <p:spPr bwMode="auto">
            <a:xfrm>
              <a:off x="2426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44" name="Line 20"/>
            <p:cNvSpPr>
              <a:spLocks noChangeShapeType="1"/>
            </p:cNvSpPr>
            <p:nvPr/>
          </p:nvSpPr>
          <p:spPr bwMode="auto">
            <a:xfrm>
              <a:off x="2200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45" name="Line 21"/>
            <p:cNvSpPr>
              <a:spLocks noChangeShapeType="1"/>
            </p:cNvSpPr>
            <p:nvPr/>
          </p:nvSpPr>
          <p:spPr bwMode="auto">
            <a:xfrm>
              <a:off x="1973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46" name="Line 22"/>
            <p:cNvSpPr>
              <a:spLocks noChangeShapeType="1"/>
            </p:cNvSpPr>
            <p:nvPr/>
          </p:nvSpPr>
          <p:spPr bwMode="auto">
            <a:xfrm>
              <a:off x="1746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47" name="Line 23"/>
            <p:cNvSpPr>
              <a:spLocks noChangeShapeType="1"/>
            </p:cNvSpPr>
            <p:nvPr/>
          </p:nvSpPr>
          <p:spPr bwMode="auto">
            <a:xfrm>
              <a:off x="1519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48" name="Line 24"/>
            <p:cNvSpPr>
              <a:spLocks noChangeShapeType="1"/>
            </p:cNvSpPr>
            <p:nvPr/>
          </p:nvSpPr>
          <p:spPr bwMode="auto">
            <a:xfrm>
              <a:off x="1292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49" name="Line 25"/>
            <p:cNvSpPr>
              <a:spLocks noChangeShapeType="1"/>
            </p:cNvSpPr>
            <p:nvPr/>
          </p:nvSpPr>
          <p:spPr bwMode="auto">
            <a:xfrm>
              <a:off x="1066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50" name="Line 26"/>
            <p:cNvSpPr>
              <a:spLocks noChangeShapeType="1"/>
            </p:cNvSpPr>
            <p:nvPr/>
          </p:nvSpPr>
          <p:spPr bwMode="auto">
            <a:xfrm>
              <a:off x="839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51" name="Line 27"/>
            <p:cNvSpPr>
              <a:spLocks noChangeShapeType="1"/>
            </p:cNvSpPr>
            <p:nvPr/>
          </p:nvSpPr>
          <p:spPr bwMode="auto">
            <a:xfrm>
              <a:off x="612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52" name="Line 28"/>
            <p:cNvSpPr>
              <a:spLocks noChangeShapeType="1"/>
            </p:cNvSpPr>
            <p:nvPr/>
          </p:nvSpPr>
          <p:spPr bwMode="auto">
            <a:xfrm>
              <a:off x="4921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53" name="Line 29"/>
            <p:cNvSpPr>
              <a:spLocks noChangeShapeType="1"/>
            </p:cNvSpPr>
            <p:nvPr/>
          </p:nvSpPr>
          <p:spPr bwMode="auto">
            <a:xfrm>
              <a:off x="4694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54" name="Line 30"/>
            <p:cNvSpPr>
              <a:spLocks noChangeShapeType="1"/>
            </p:cNvSpPr>
            <p:nvPr/>
          </p:nvSpPr>
          <p:spPr bwMode="auto">
            <a:xfrm>
              <a:off x="4468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55" name="Line 31"/>
            <p:cNvSpPr>
              <a:spLocks noChangeShapeType="1"/>
            </p:cNvSpPr>
            <p:nvPr/>
          </p:nvSpPr>
          <p:spPr bwMode="auto">
            <a:xfrm>
              <a:off x="4241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56" name="Line 32"/>
            <p:cNvSpPr>
              <a:spLocks noChangeShapeType="1"/>
            </p:cNvSpPr>
            <p:nvPr/>
          </p:nvSpPr>
          <p:spPr bwMode="auto">
            <a:xfrm>
              <a:off x="4014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57" name="Line 33"/>
            <p:cNvSpPr>
              <a:spLocks noChangeShapeType="1"/>
            </p:cNvSpPr>
            <p:nvPr/>
          </p:nvSpPr>
          <p:spPr bwMode="auto">
            <a:xfrm>
              <a:off x="158" y="890"/>
              <a:ext cx="5171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58" name="Line 34"/>
            <p:cNvSpPr>
              <a:spLocks noChangeShapeType="1"/>
            </p:cNvSpPr>
            <p:nvPr/>
          </p:nvSpPr>
          <p:spPr bwMode="auto">
            <a:xfrm>
              <a:off x="158" y="1071"/>
              <a:ext cx="5171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59" name="Line 35"/>
            <p:cNvSpPr>
              <a:spLocks noChangeShapeType="1"/>
            </p:cNvSpPr>
            <p:nvPr/>
          </p:nvSpPr>
          <p:spPr bwMode="auto">
            <a:xfrm>
              <a:off x="158" y="1253"/>
              <a:ext cx="5171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60" name="Line 36"/>
            <p:cNvSpPr>
              <a:spLocks noChangeShapeType="1"/>
            </p:cNvSpPr>
            <p:nvPr/>
          </p:nvSpPr>
          <p:spPr bwMode="auto">
            <a:xfrm>
              <a:off x="158" y="1434"/>
              <a:ext cx="5171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61" name="Line 37"/>
            <p:cNvSpPr>
              <a:spLocks noChangeShapeType="1"/>
            </p:cNvSpPr>
            <p:nvPr/>
          </p:nvSpPr>
          <p:spPr bwMode="auto">
            <a:xfrm>
              <a:off x="158" y="1616"/>
              <a:ext cx="5171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62" name="Line 38"/>
            <p:cNvSpPr>
              <a:spLocks noChangeShapeType="1"/>
            </p:cNvSpPr>
            <p:nvPr/>
          </p:nvSpPr>
          <p:spPr bwMode="auto">
            <a:xfrm>
              <a:off x="158" y="1797"/>
              <a:ext cx="5171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63" name="Line 39"/>
            <p:cNvSpPr>
              <a:spLocks noChangeShapeType="1"/>
            </p:cNvSpPr>
            <p:nvPr/>
          </p:nvSpPr>
          <p:spPr bwMode="auto">
            <a:xfrm>
              <a:off x="158" y="1979"/>
              <a:ext cx="5171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64" name="Line 40"/>
            <p:cNvSpPr>
              <a:spLocks noChangeShapeType="1"/>
            </p:cNvSpPr>
            <p:nvPr/>
          </p:nvSpPr>
          <p:spPr bwMode="auto">
            <a:xfrm>
              <a:off x="158" y="2160"/>
              <a:ext cx="5171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65" name="Line 41"/>
            <p:cNvSpPr>
              <a:spLocks noChangeShapeType="1"/>
            </p:cNvSpPr>
            <p:nvPr/>
          </p:nvSpPr>
          <p:spPr bwMode="auto">
            <a:xfrm>
              <a:off x="158" y="2342"/>
              <a:ext cx="5171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66" name="Line 42"/>
            <p:cNvSpPr>
              <a:spLocks noChangeShapeType="1"/>
            </p:cNvSpPr>
            <p:nvPr/>
          </p:nvSpPr>
          <p:spPr bwMode="auto">
            <a:xfrm>
              <a:off x="158" y="2523"/>
              <a:ext cx="5171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67" name="Line 43"/>
            <p:cNvSpPr>
              <a:spLocks noChangeShapeType="1"/>
            </p:cNvSpPr>
            <p:nvPr/>
          </p:nvSpPr>
          <p:spPr bwMode="auto">
            <a:xfrm>
              <a:off x="158" y="2705"/>
              <a:ext cx="5171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68" name="Line 44"/>
            <p:cNvSpPr>
              <a:spLocks noChangeShapeType="1"/>
            </p:cNvSpPr>
            <p:nvPr/>
          </p:nvSpPr>
          <p:spPr bwMode="auto">
            <a:xfrm>
              <a:off x="158" y="2886"/>
              <a:ext cx="5171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69" name="Line 45"/>
            <p:cNvSpPr>
              <a:spLocks noChangeShapeType="1"/>
            </p:cNvSpPr>
            <p:nvPr/>
          </p:nvSpPr>
          <p:spPr bwMode="auto">
            <a:xfrm>
              <a:off x="158" y="3068"/>
              <a:ext cx="5171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70" name="Line 46"/>
            <p:cNvSpPr>
              <a:spLocks noChangeShapeType="1"/>
            </p:cNvSpPr>
            <p:nvPr/>
          </p:nvSpPr>
          <p:spPr bwMode="auto">
            <a:xfrm>
              <a:off x="158" y="3249"/>
              <a:ext cx="5171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71" name="Line 47"/>
            <p:cNvSpPr>
              <a:spLocks noChangeShapeType="1"/>
            </p:cNvSpPr>
            <p:nvPr/>
          </p:nvSpPr>
          <p:spPr bwMode="auto">
            <a:xfrm>
              <a:off x="158" y="3431"/>
              <a:ext cx="5171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72" name="Line 48"/>
            <p:cNvSpPr>
              <a:spLocks noChangeShapeType="1"/>
            </p:cNvSpPr>
            <p:nvPr/>
          </p:nvSpPr>
          <p:spPr bwMode="auto">
            <a:xfrm>
              <a:off x="385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73" name="Line 49"/>
            <p:cNvSpPr>
              <a:spLocks noChangeShapeType="1"/>
            </p:cNvSpPr>
            <p:nvPr/>
          </p:nvSpPr>
          <p:spPr bwMode="auto">
            <a:xfrm>
              <a:off x="5148" y="799"/>
              <a:ext cx="0" cy="276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8242" name="Line 50"/>
          <p:cNvSpPr>
            <a:spLocks noChangeShapeType="1"/>
          </p:cNvSpPr>
          <p:nvPr/>
        </p:nvSpPr>
        <p:spPr bwMode="auto">
          <a:xfrm>
            <a:off x="320675" y="5588000"/>
            <a:ext cx="8713788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8243" name="Line 51"/>
          <p:cNvSpPr>
            <a:spLocks noChangeShapeType="1"/>
          </p:cNvSpPr>
          <p:nvPr/>
        </p:nvSpPr>
        <p:spPr bwMode="auto">
          <a:xfrm rot="5400000" flipH="1">
            <a:off x="1943100" y="3824288"/>
            <a:ext cx="4968875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8244" name="Oval 52"/>
          <p:cNvSpPr>
            <a:spLocks noChangeArrowheads="1"/>
          </p:cNvSpPr>
          <p:nvPr/>
        </p:nvSpPr>
        <p:spPr bwMode="auto">
          <a:xfrm>
            <a:off x="4346575" y="5159375"/>
            <a:ext cx="161925" cy="222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EG"/>
          </a:p>
        </p:txBody>
      </p:sp>
      <p:sp>
        <p:nvSpPr>
          <p:cNvPr id="8245" name="Oval 53"/>
          <p:cNvSpPr>
            <a:spLocks noChangeArrowheads="1"/>
          </p:cNvSpPr>
          <p:nvPr/>
        </p:nvSpPr>
        <p:spPr bwMode="auto">
          <a:xfrm>
            <a:off x="4678363" y="4794250"/>
            <a:ext cx="142875" cy="1444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EG"/>
          </a:p>
        </p:txBody>
      </p:sp>
      <p:sp>
        <p:nvSpPr>
          <p:cNvPr id="8246" name="Oval 54"/>
          <p:cNvSpPr>
            <a:spLocks noChangeArrowheads="1"/>
          </p:cNvSpPr>
          <p:nvPr/>
        </p:nvSpPr>
        <p:spPr bwMode="auto">
          <a:xfrm>
            <a:off x="5005388" y="3751263"/>
            <a:ext cx="142875" cy="1460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EG"/>
          </a:p>
        </p:txBody>
      </p:sp>
      <p:sp>
        <p:nvSpPr>
          <p:cNvPr id="8247" name="Arc 55"/>
          <p:cNvSpPr>
            <a:spLocks/>
          </p:cNvSpPr>
          <p:nvPr/>
        </p:nvSpPr>
        <p:spPr bwMode="auto">
          <a:xfrm flipV="1">
            <a:off x="3692525" y="2343150"/>
            <a:ext cx="1497013" cy="2895600"/>
          </a:xfrm>
          <a:custGeom>
            <a:avLst/>
            <a:gdLst>
              <a:gd name="T0" fmla="*/ 0 w 43197"/>
              <a:gd name="T1" fmla="*/ 2147483647 h 21717"/>
              <a:gd name="T2" fmla="*/ 2147483647 w 43197"/>
              <a:gd name="T3" fmla="*/ 2147483647 h 21717"/>
              <a:gd name="T4" fmla="*/ 2147483647 w 43197"/>
              <a:gd name="T5" fmla="*/ 2147483647 h 21717"/>
              <a:gd name="T6" fmla="*/ 0 60000 65536"/>
              <a:gd name="T7" fmla="*/ 0 60000 65536"/>
              <a:gd name="T8" fmla="*/ 0 60000 65536"/>
              <a:gd name="T9" fmla="*/ 0 w 43197"/>
              <a:gd name="T10" fmla="*/ 0 h 21717"/>
              <a:gd name="T11" fmla="*/ 43197 w 43197"/>
              <a:gd name="T12" fmla="*/ 21717 h 217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97" h="21717" fill="none" extrusionOk="0">
                <a:moveTo>
                  <a:pt x="0" y="21716"/>
                </a:moveTo>
                <a:cubicBezTo>
                  <a:pt x="0" y="21677"/>
                  <a:pt x="0" y="2163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380" y="-1"/>
                  <a:pt x="42988" y="9439"/>
                  <a:pt x="43196" y="21218"/>
                </a:cubicBezTo>
              </a:path>
              <a:path w="43197" h="21717" stroke="0" extrusionOk="0">
                <a:moveTo>
                  <a:pt x="0" y="21716"/>
                </a:moveTo>
                <a:cubicBezTo>
                  <a:pt x="0" y="21677"/>
                  <a:pt x="0" y="2163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380" y="-1"/>
                  <a:pt x="42988" y="9439"/>
                  <a:pt x="43196" y="21218"/>
                </a:cubicBezTo>
                <a:lnTo>
                  <a:pt x="21600" y="21600"/>
                </a:lnTo>
                <a:lnTo>
                  <a:pt x="0" y="21716"/>
                </a:lnTo>
                <a:close/>
              </a:path>
            </a:pathLst>
          </a:custGeom>
          <a:noFill/>
          <a:ln w="5715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8248" name="Oval 56"/>
          <p:cNvSpPr>
            <a:spLocks noChangeArrowheads="1"/>
          </p:cNvSpPr>
          <p:nvPr/>
        </p:nvSpPr>
        <p:spPr bwMode="auto">
          <a:xfrm>
            <a:off x="4019550" y="4762500"/>
            <a:ext cx="142875" cy="1444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EG"/>
          </a:p>
        </p:txBody>
      </p:sp>
      <p:sp>
        <p:nvSpPr>
          <p:cNvPr id="8249" name="Oval 57"/>
          <p:cNvSpPr>
            <a:spLocks noChangeArrowheads="1"/>
          </p:cNvSpPr>
          <p:nvPr/>
        </p:nvSpPr>
        <p:spPr bwMode="auto">
          <a:xfrm>
            <a:off x="3692525" y="3717925"/>
            <a:ext cx="142875" cy="1444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EG"/>
          </a:p>
        </p:txBody>
      </p: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1979613" y="5581650"/>
            <a:ext cx="4752975" cy="366713"/>
            <a:chOff x="1247" y="3335"/>
            <a:chExt cx="2994" cy="231"/>
          </a:xfrm>
        </p:grpSpPr>
        <p:sp>
          <p:nvSpPr>
            <p:cNvPr id="9235" name="Text Box 59"/>
            <p:cNvSpPr txBox="1">
              <a:spLocks noChangeArrowheads="1"/>
            </p:cNvSpPr>
            <p:nvPr/>
          </p:nvSpPr>
          <p:spPr bwMode="auto">
            <a:xfrm>
              <a:off x="2835" y="3335"/>
              <a:ext cx="14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/>
              <a:r>
                <a:rPr lang="ar-EG" b="1">
                  <a:solidFill>
                    <a:schemeClr val="accent2"/>
                  </a:solidFill>
                </a:rPr>
                <a:t> 1</a:t>
              </a:r>
              <a:r>
                <a:rPr lang="en-US" b="1">
                  <a:solidFill>
                    <a:schemeClr val="accent2"/>
                  </a:solidFill>
                </a:rPr>
                <a:t>   </a:t>
              </a:r>
              <a:r>
                <a:rPr lang="ar-EG" b="1">
                  <a:solidFill>
                    <a:schemeClr val="accent2"/>
                  </a:solidFill>
                </a:rPr>
                <a:t>2</a:t>
              </a:r>
              <a:r>
                <a:rPr lang="en-US" b="1">
                  <a:solidFill>
                    <a:schemeClr val="accent2"/>
                  </a:solidFill>
                </a:rPr>
                <a:t>   </a:t>
              </a:r>
              <a:r>
                <a:rPr lang="ar-EG" b="1">
                  <a:solidFill>
                    <a:schemeClr val="accent2"/>
                  </a:solidFill>
                </a:rPr>
                <a:t>3</a:t>
              </a:r>
              <a:r>
                <a:rPr lang="en-US" b="1">
                  <a:solidFill>
                    <a:schemeClr val="accent2"/>
                  </a:solidFill>
                </a:rPr>
                <a:t>   </a:t>
              </a:r>
              <a:r>
                <a:rPr lang="ar-EG" b="1">
                  <a:solidFill>
                    <a:schemeClr val="accent2"/>
                  </a:solidFill>
                </a:rPr>
                <a:t>4</a:t>
              </a:r>
              <a:r>
                <a:rPr lang="en-US" b="1">
                  <a:solidFill>
                    <a:schemeClr val="accent2"/>
                  </a:solidFill>
                </a:rPr>
                <a:t>   </a:t>
              </a:r>
              <a:r>
                <a:rPr lang="ar-EG" b="1">
                  <a:solidFill>
                    <a:schemeClr val="accent2"/>
                  </a:solidFill>
                </a:rPr>
                <a:t>5</a:t>
              </a:r>
              <a:r>
                <a:rPr lang="en-US" b="1">
                  <a:solidFill>
                    <a:schemeClr val="accent2"/>
                  </a:solidFill>
                </a:rPr>
                <a:t>  </a:t>
              </a:r>
            </a:p>
          </p:txBody>
        </p:sp>
        <p:sp>
          <p:nvSpPr>
            <p:cNvPr id="9236" name="Text Box 60"/>
            <p:cNvSpPr txBox="1">
              <a:spLocks noChangeArrowheads="1"/>
            </p:cNvSpPr>
            <p:nvPr/>
          </p:nvSpPr>
          <p:spPr bwMode="auto">
            <a:xfrm>
              <a:off x="1247" y="3335"/>
              <a:ext cx="14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rtl="0"/>
              <a:r>
                <a:rPr lang="ar-EG" b="1">
                  <a:solidFill>
                    <a:schemeClr val="accent2"/>
                  </a:solidFill>
                </a:rPr>
                <a:t>-4</a:t>
              </a:r>
              <a:r>
                <a:rPr lang="en-US" b="1">
                  <a:solidFill>
                    <a:schemeClr val="accent2"/>
                  </a:solidFill>
                </a:rPr>
                <a:t> </a:t>
              </a:r>
              <a:r>
                <a:rPr lang="ar-EG" b="1">
                  <a:solidFill>
                    <a:schemeClr val="accent2"/>
                  </a:solidFill>
                </a:rPr>
                <a:t>-3</a:t>
              </a:r>
              <a:r>
                <a:rPr lang="en-US" b="1">
                  <a:solidFill>
                    <a:schemeClr val="accent2"/>
                  </a:solidFill>
                </a:rPr>
                <a:t> </a:t>
              </a:r>
              <a:r>
                <a:rPr lang="ar-EG" b="1">
                  <a:solidFill>
                    <a:schemeClr val="accent2"/>
                  </a:solidFill>
                </a:rPr>
                <a:t>-2</a:t>
              </a:r>
              <a:r>
                <a:rPr lang="en-US" b="1">
                  <a:solidFill>
                    <a:schemeClr val="accent2"/>
                  </a:solidFill>
                </a:rPr>
                <a:t> </a:t>
              </a:r>
              <a:r>
                <a:rPr lang="ar-EG" b="1">
                  <a:solidFill>
                    <a:schemeClr val="accent2"/>
                  </a:solidFill>
                </a:rPr>
                <a:t>-1</a:t>
              </a:r>
              <a:endParaRPr lang="en-US" b="1">
                <a:solidFill>
                  <a:schemeClr val="accent2"/>
                </a:solidFill>
              </a:endParaRPr>
            </a:p>
          </p:txBody>
        </p:sp>
      </p:grpSp>
      <p:grpSp>
        <p:nvGrpSpPr>
          <p:cNvPr id="4" name="Group 61"/>
          <p:cNvGrpSpPr>
            <a:grpSpLocks/>
          </p:cNvGrpSpPr>
          <p:nvPr/>
        </p:nvGrpSpPr>
        <p:grpSpPr bwMode="auto">
          <a:xfrm>
            <a:off x="4114800" y="3492500"/>
            <a:ext cx="376238" cy="1765300"/>
            <a:chOff x="2600" y="2112"/>
            <a:chExt cx="237" cy="1112"/>
          </a:xfrm>
        </p:grpSpPr>
        <p:sp>
          <p:nvSpPr>
            <p:cNvPr id="9230" name="Text Box 62"/>
            <p:cNvSpPr txBox="1">
              <a:spLocks noChangeArrowheads="1"/>
            </p:cNvSpPr>
            <p:nvPr/>
          </p:nvSpPr>
          <p:spPr bwMode="auto">
            <a:xfrm>
              <a:off x="2617" y="2993"/>
              <a:ext cx="2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/>
              <a:r>
                <a:rPr lang="ar-EG" b="1">
                  <a:solidFill>
                    <a:srgbClr val="6E319B"/>
                  </a:solidFill>
                </a:rPr>
                <a:t>1</a:t>
              </a:r>
              <a:endParaRPr lang="en-US" b="1">
                <a:solidFill>
                  <a:srgbClr val="6E319B"/>
                </a:solidFill>
              </a:endParaRPr>
            </a:p>
          </p:txBody>
        </p:sp>
        <p:sp>
          <p:nvSpPr>
            <p:cNvPr id="9231" name="Text Box 63"/>
            <p:cNvSpPr txBox="1">
              <a:spLocks noChangeArrowheads="1"/>
            </p:cNvSpPr>
            <p:nvPr/>
          </p:nvSpPr>
          <p:spPr bwMode="auto">
            <a:xfrm>
              <a:off x="2616" y="2795"/>
              <a:ext cx="19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rtl="0"/>
              <a:r>
                <a:rPr lang="ar-EG" b="1">
                  <a:solidFill>
                    <a:srgbClr val="6E319B"/>
                  </a:solidFill>
                </a:rPr>
                <a:t>2</a:t>
              </a:r>
              <a:endParaRPr lang="en-US" b="1">
                <a:solidFill>
                  <a:srgbClr val="6E319B"/>
                </a:solidFill>
              </a:endParaRPr>
            </a:p>
          </p:txBody>
        </p:sp>
        <p:sp>
          <p:nvSpPr>
            <p:cNvPr id="9232" name="Text Box 64"/>
            <p:cNvSpPr txBox="1">
              <a:spLocks noChangeArrowheads="1"/>
            </p:cNvSpPr>
            <p:nvPr/>
          </p:nvSpPr>
          <p:spPr bwMode="auto">
            <a:xfrm>
              <a:off x="2621" y="2601"/>
              <a:ext cx="19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rtl="0"/>
              <a:r>
                <a:rPr lang="ar-EG" b="1">
                  <a:solidFill>
                    <a:srgbClr val="6E319B"/>
                  </a:solidFill>
                </a:rPr>
                <a:t>3</a:t>
              </a:r>
              <a:endParaRPr lang="en-US" b="1">
                <a:solidFill>
                  <a:srgbClr val="6E319B"/>
                </a:solidFill>
              </a:endParaRPr>
            </a:p>
          </p:txBody>
        </p:sp>
        <p:sp>
          <p:nvSpPr>
            <p:cNvPr id="9233" name="Text Box 65"/>
            <p:cNvSpPr txBox="1">
              <a:spLocks noChangeArrowheads="1"/>
            </p:cNvSpPr>
            <p:nvPr/>
          </p:nvSpPr>
          <p:spPr bwMode="auto">
            <a:xfrm>
              <a:off x="2600" y="2363"/>
              <a:ext cx="19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rtl="0"/>
              <a:r>
                <a:rPr lang="ar-EG" b="1">
                  <a:solidFill>
                    <a:srgbClr val="6E319B"/>
                  </a:solidFill>
                </a:rPr>
                <a:t>4</a:t>
              </a:r>
              <a:endParaRPr lang="en-US" b="1">
                <a:solidFill>
                  <a:srgbClr val="6E319B"/>
                </a:solidFill>
              </a:endParaRPr>
            </a:p>
          </p:txBody>
        </p:sp>
        <p:sp>
          <p:nvSpPr>
            <p:cNvPr id="9234" name="Text Box 66"/>
            <p:cNvSpPr txBox="1">
              <a:spLocks noChangeArrowheads="1"/>
            </p:cNvSpPr>
            <p:nvPr/>
          </p:nvSpPr>
          <p:spPr bwMode="auto">
            <a:xfrm>
              <a:off x="2608" y="2112"/>
              <a:ext cx="19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rtl="0"/>
              <a:r>
                <a:rPr lang="ar-EG" b="1">
                  <a:solidFill>
                    <a:srgbClr val="6E319B"/>
                  </a:solidFill>
                </a:rPr>
                <a:t>5</a:t>
              </a:r>
              <a:endParaRPr lang="en-US" b="1">
                <a:solidFill>
                  <a:srgbClr val="6E319B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2" grpId="0" animBg="1"/>
      <p:bldP spid="8243" grpId="0" animBg="1"/>
      <p:bldP spid="8244" grpId="0" animBg="1"/>
      <p:bldP spid="8245" grpId="0" animBg="1"/>
      <p:bldP spid="8246" grpId="0" animBg="1"/>
      <p:bldP spid="8247" grpId="0" animBg="1"/>
      <p:bldP spid="8248" grpId="0" animBg="1"/>
      <p:bldP spid="82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23850" y="2693988"/>
            <a:ext cx="870267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EG" sz="3200" b="1">
                <a:solidFill>
                  <a:srgbClr val="E64E0A"/>
                </a:solidFill>
              </a:rPr>
              <a:t>هل المنحنى </a:t>
            </a:r>
            <a:endParaRPr lang="ar-JO" sz="3200" b="1">
              <a:solidFill>
                <a:srgbClr val="E64E0A"/>
              </a:solidFill>
            </a:endParaRPr>
          </a:p>
          <a:p>
            <a:r>
              <a:rPr lang="ar-EG" sz="3200" b="1">
                <a:solidFill>
                  <a:srgbClr val="E64E0A"/>
                </a:solidFill>
              </a:rPr>
              <a:t>ق ( س ) = </a:t>
            </a:r>
            <a:r>
              <a:rPr lang="ar-JO" sz="3200" b="1">
                <a:solidFill>
                  <a:srgbClr val="E64E0A"/>
                </a:solidFill>
              </a:rPr>
              <a:t>         </a:t>
            </a:r>
            <a:endParaRPr lang="en-US" sz="3200" b="1">
              <a:solidFill>
                <a:srgbClr val="E64E0A"/>
              </a:solidFill>
            </a:endParaRPr>
          </a:p>
          <a:p>
            <a:r>
              <a:rPr lang="ar-EG" sz="3200" b="1">
                <a:solidFill>
                  <a:srgbClr val="E64E0A"/>
                </a:solidFill>
              </a:rPr>
              <a:t>متماثل حول محور</a:t>
            </a:r>
            <a:r>
              <a:rPr lang="ar-JO" sz="3200" b="1">
                <a:solidFill>
                  <a:srgbClr val="E64E0A"/>
                </a:solidFill>
              </a:rPr>
              <a:t> السينات ام </a:t>
            </a:r>
            <a:r>
              <a:rPr lang="ar-EG" sz="3200" b="1">
                <a:solidFill>
                  <a:srgbClr val="E64E0A"/>
                </a:solidFill>
              </a:rPr>
              <a:t> الصادات</a:t>
            </a:r>
            <a:r>
              <a:rPr lang="ar-JO" sz="3200" b="1">
                <a:solidFill>
                  <a:srgbClr val="E64E0A"/>
                </a:solidFill>
              </a:rPr>
              <a:t>،ماذا تستنتج</a:t>
            </a:r>
            <a:r>
              <a:rPr lang="ar-EG" sz="3200" b="1">
                <a:solidFill>
                  <a:srgbClr val="E64E0A"/>
                </a:solidFill>
              </a:rPr>
              <a:t> ؟</a:t>
            </a:r>
            <a:endParaRPr lang="en-US" sz="3200" b="1">
              <a:solidFill>
                <a:srgbClr val="E64E0A"/>
              </a:solidFill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971550" y="1412875"/>
            <a:ext cx="7877175" cy="92392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EG" sz="5400" b="1">
                <a:solidFill>
                  <a:schemeClr val="bg1"/>
                </a:solidFill>
              </a:rPr>
              <a:t>سؤال :</a:t>
            </a:r>
            <a:endParaRPr lang="en-US" sz="5400" b="1">
              <a:solidFill>
                <a:schemeClr val="bg1"/>
              </a:solidFill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867400" y="3186113"/>
            <a:ext cx="139223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3200" b="1">
                <a:solidFill>
                  <a:srgbClr val="FF0000"/>
                </a:solidFill>
              </a:rPr>
              <a:t>س</a:t>
            </a:r>
            <a:r>
              <a:rPr lang="ar-JO" sz="3200" b="1" baseline="30000">
                <a:solidFill>
                  <a:srgbClr val="FF0000"/>
                </a:solidFill>
              </a:rPr>
              <a:t>2</a:t>
            </a:r>
            <a:r>
              <a:rPr lang="ar-JO" sz="3200" b="1">
                <a:solidFill>
                  <a:srgbClr val="FF0000"/>
                </a:solidFill>
              </a:rPr>
              <a:t>+1</a:t>
            </a:r>
            <a:endParaRPr lang="en-US" sz="3600" b="1" baseline="30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779838" y="836613"/>
            <a:ext cx="5183187" cy="1143000"/>
          </a:xfrm>
        </p:spPr>
        <p:txBody>
          <a:bodyPr/>
          <a:lstStyle/>
          <a:p>
            <a:pPr algn="ctr"/>
            <a:r>
              <a:rPr lang="ar-JO" sz="5400" smtClean="0">
                <a:solidFill>
                  <a:srgbClr val="FF0000"/>
                </a:solidFill>
              </a:rPr>
              <a:t>نستنتج ان </a:t>
            </a:r>
            <a:endParaRPr lang="en-US" sz="5400" smtClean="0">
              <a:solidFill>
                <a:srgbClr val="FF0000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2268538" y="2133600"/>
            <a:ext cx="5410200" cy="14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SzPct val="70000"/>
            </a:pPr>
            <a:r>
              <a:rPr lang="ar-JO" sz="3100"/>
              <a:t>الاقترانات الزوجية تكون متماثلة حول</a:t>
            </a:r>
          </a:p>
          <a:p>
            <a:pPr eaLnBrk="0" hangingPunct="0">
              <a:spcBef>
                <a:spcPct val="20000"/>
              </a:spcBef>
              <a:buClr>
                <a:schemeClr val="bg2"/>
              </a:buClr>
              <a:buSzPct val="70000"/>
            </a:pPr>
            <a:r>
              <a:rPr lang="ar-JO" sz="3100"/>
              <a:t>محور الصادات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ربع نص 7"/>
          <p:cNvSpPr txBox="1">
            <a:spLocks noChangeArrowheads="1"/>
          </p:cNvSpPr>
          <p:nvPr/>
        </p:nvSpPr>
        <p:spPr bwMode="auto">
          <a:xfrm>
            <a:off x="428625" y="996950"/>
            <a:ext cx="8286750" cy="646113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EG" sz="3600" b="1">
                <a:solidFill>
                  <a:srgbClr val="FF0000"/>
                </a:solidFill>
              </a:rPr>
              <a:t>تدريب ( 1 ) </a:t>
            </a:r>
            <a:r>
              <a:rPr lang="ar-EG" sz="3600" b="1">
                <a:solidFill>
                  <a:schemeClr val="bg1"/>
                </a:solidFill>
              </a:rPr>
              <a:t>: أي المنحنيات التالية تمثل اقتراناً زوجياً</a:t>
            </a:r>
          </a:p>
        </p:txBody>
      </p:sp>
      <p:pic>
        <p:nvPicPr>
          <p:cNvPr id="17613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25" y="2286000"/>
            <a:ext cx="2609850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613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25" y="2214563"/>
            <a:ext cx="3538538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613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0988" y="2071688"/>
            <a:ext cx="25050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76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Studio">
  <a:themeElements>
    <a:clrScheme name="Studio 5">
      <a:dk1>
        <a:srgbClr val="000000"/>
      </a:dk1>
      <a:lt1>
        <a:srgbClr val="FFFFFF"/>
      </a:lt1>
      <a:dk2>
        <a:srgbClr val="FF0000"/>
      </a:dk2>
      <a:lt2>
        <a:srgbClr val="FFCC00"/>
      </a:lt2>
      <a:accent1>
        <a:srgbClr val="66CCFF"/>
      </a:accent1>
      <a:accent2>
        <a:srgbClr val="009900"/>
      </a:accent2>
      <a:accent3>
        <a:srgbClr val="FFFFFF"/>
      </a:accent3>
      <a:accent4>
        <a:srgbClr val="000000"/>
      </a:accent4>
      <a:accent5>
        <a:srgbClr val="B8E2FF"/>
      </a:accent5>
      <a:accent6>
        <a:srgbClr val="008A00"/>
      </a:accent6>
      <a:hlink>
        <a:srgbClr val="FF3300"/>
      </a:hlink>
      <a:folHlink>
        <a:srgbClr val="6600FF"/>
      </a:folHlink>
    </a:clrScheme>
    <a:fontScheme name="Studio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685</TotalTime>
  <Words>549</Words>
  <Application>Microsoft Office PowerPoint</Application>
  <PresentationFormat>عرض على الشاشة (3:4)‏</PresentationFormat>
  <Paragraphs>137</Paragraphs>
  <Slides>27</Slides>
  <Notes>17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سمة</vt:lpstr>
      </vt:variant>
      <vt:variant>
        <vt:i4>2</vt:i4>
      </vt:variant>
      <vt:variant>
        <vt:lpstr>عناوين الشرائح</vt:lpstr>
      </vt:variant>
      <vt:variant>
        <vt:i4>27</vt:i4>
      </vt:variant>
    </vt:vector>
  </HeadingPairs>
  <TitlesOfParts>
    <vt:vector size="35" baseType="lpstr">
      <vt:lpstr>Arial</vt:lpstr>
      <vt:lpstr>Arial Black</vt:lpstr>
      <vt:lpstr>Wingdings</vt:lpstr>
      <vt:lpstr>Calibri</vt:lpstr>
      <vt:lpstr>Times New Roman</vt:lpstr>
      <vt:lpstr>Noto Sans Symbols</vt:lpstr>
      <vt:lpstr>Studio</vt:lpstr>
      <vt:lpstr>تصميم افتراضي</vt:lpstr>
      <vt:lpstr>دولة فلسطين وزارة التربية والتعليم العالي مديرية التربية والتعليم جنين</vt:lpstr>
      <vt:lpstr>الشريحة 2</vt:lpstr>
      <vt:lpstr>الاقترانات الزوجية والفردية            الأهداف     أولا: الاقتران الزوجي</vt:lpstr>
      <vt:lpstr>نتذكر ما يلي:</vt:lpstr>
      <vt:lpstr>الشريحة 5</vt:lpstr>
      <vt:lpstr>الشريحة 6</vt:lpstr>
      <vt:lpstr>الشريحة 7</vt:lpstr>
      <vt:lpstr>نستنتج ان </vt:lpstr>
      <vt:lpstr>الشريحة 9</vt:lpstr>
      <vt:lpstr>من اين حصلت الاقترانات الزوجية على اسمها</vt:lpstr>
      <vt:lpstr>الشريحة 11</vt:lpstr>
      <vt:lpstr>للتحقق اذا كان الاقتران ق(س) زوجيا ام لا :</vt:lpstr>
      <vt:lpstr>الشريحة 13</vt:lpstr>
      <vt:lpstr>الشريحة 14</vt:lpstr>
      <vt:lpstr>الاقترانات الزوجية والفردية الأهداف  ثانيا : الاقتران الفردي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للتحقق اذا كان الاقتران ق(س) زوجيا ام لا :</vt:lpstr>
      <vt:lpstr>الشريحة 24</vt:lpstr>
      <vt:lpstr>تدريب :اثبتي جبريا ان كل من الاقترانات التالية فردية:</vt:lpstr>
      <vt:lpstr>الشريحة 26</vt:lpstr>
      <vt:lpstr>اختبار </vt:lpstr>
    </vt:vector>
  </TitlesOfParts>
  <Company>KhAMiSco.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KhAMiS</dc:creator>
  <cp:lastModifiedBy>‏‏مستخدم Windows</cp:lastModifiedBy>
  <cp:revision>129</cp:revision>
  <dcterms:created xsi:type="dcterms:W3CDTF">2010-03-15T18:52:39Z</dcterms:created>
  <dcterms:modified xsi:type="dcterms:W3CDTF">2020-10-30T22:53:46Z</dcterms:modified>
</cp:coreProperties>
</file>