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3" r:id="rId6"/>
    <p:sldId id="259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46CE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966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3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30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28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54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2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761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019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4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5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46367-5179-453F-979D-A4599344CDE3}" type="datetimeFigureOut">
              <a:rPr lang="en-US" smtClean="0"/>
              <a:t>10/27/2020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AA350-CFCB-45AD-A8BB-3B629797F3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0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>
            <a:off x="1063712" y="4806906"/>
            <a:ext cx="7334250" cy="107632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898176"/>
              </a:avLst>
            </a:prstTxWarp>
          </a:bodyPr>
          <a:lstStyle/>
          <a:p>
            <a:pPr algn="ctr"/>
            <a:r>
              <a:rPr lang="ar-JO" sz="6000" b="1" kern="1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"/>
                <a:cs typeface="Arial"/>
              </a:rPr>
              <a:t>إعداد المعلمة : تحرير الخالدي</a:t>
            </a:r>
          </a:p>
          <a:p>
            <a:pPr algn="ctr"/>
            <a:r>
              <a:rPr lang="ar-JO" sz="6000" b="1" kern="1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"/>
                <a:cs typeface="Arial"/>
              </a:rPr>
              <a:t>بنات جنين الثانويه</a:t>
            </a:r>
          </a:p>
          <a:p>
            <a:pPr algn="ctr"/>
            <a:r>
              <a:rPr lang="ar-JO" sz="6000" b="1" kern="10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Arial"/>
                <a:cs typeface="Arial"/>
              </a:rPr>
              <a:t>باشراف الاستاذه رائده عويس</a:t>
            </a:r>
            <a:endParaRPr lang="ar-JO" sz="6000" b="1" kern="10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19672" y="1124744"/>
            <a:ext cx="56589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اشارة الاقتران التربيعي</a:t>
            </a:r>
          </a:p>
        </p:txBody>
      </p:sp>
    </p:spTree>
    <p:extLst>
      <p:ext uri="{BB962C8B-B14F-4D97-AF65-F5344CB8AC3E}">
        <p14:creationId xmlns:p14="http://schemas.microsoft.com/office/powerpoint/2010/main" val="22259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/>
          <a:lstStyle/>
          <a:p>
            <a:r>
              <a:rPr lang="ar-JO" dirty="0" smtClean="0">
                <a:solidFill>
                  <a:srgbClr val="7030A0"/>
                </a:solidFill>
              </a:rPr>
              <a:t>الاهداف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2348880"/>
            <a:ext cx="6400800" cy="1752600"/>
          </a:xfrm>
        </p:spPr>
        <p:txBody>
          <a:bodyPr>
            <a:normAutofit fontScale="92500" lnSpcReduction="20000"/>
          </a:bodyPr>
          <a:lstStyle/>
          <a:p>
            <a:r>
              <a:rPr lang="ar-JO" b="1" dirty="0" smtClean="0">
                <a:solidFill>
                  <a:srgbClr val="7030A0"/>
                </a:solidFill>
              </a:rPr>
              <a:t> 1) التعرف على قاعدة البحث في اشاره الاقتران التربيعي في حالة وجود صفران</a:t>
            </a:r>
          </a:p>
          <a:p>
            <a:r>
              <a:rPr lang="ar-JO" b="1" dirty="0" smtClean="0">
                <a:solidFill>
                  <a:srgbClr val="7030A0"/>
                </a:solidFill>
              </a:rPr>
              <a:t>2)التعرف على خطوات البحث في اشارة الاقتران التربيعي  والتطبيق عليها</a:t>
            </a:r>
            <a:endParaRPr lang="en-US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29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65" y="268964"/>
            <a:ext cx="8581907" cy="64270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47095" y="3933056"/>
            <a:ext cx="136815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ar-JO" sz="2000" dirty="0" smtClean="0">
                <a:solidFill>
                  <a:srgbClr val="FF0000"/>
                </a:solidFill>
              </a:rPr>
              <a:t>(2 ، صفر)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79712" y="3964994"/>
            <a:ext cx="151216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(-2 ، صفر)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3404" y="4725144"/>
            <a:ext cx="113646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]]2، ∞[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6389" y="4757082"/>
            <a:ext cx="128360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ar-JO" sz="2000" dirty="0" smtClean="0">
                <a:solidFill>
                  <a:srgbClr val="FF0000"/>
                </a:solidFill>
              </a:rPr>
              <a:t>]-∞، -2[ 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91880" y="4365104"/>
            <a:ext cx="100811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 -2، 2[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6016" y="5077599"/>
            <a:ext cx="1283603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JO" sz="2000" dirty="0" smtClean="0">
                <a:solidFill>
                  <a:srgbClr val="FF0000"/>
                </a:solidFill>
              </a:rPr>
              <a:t>]-∞، -2[</a:t>
            </a:r>
            <a:r>
              <a:rPr lang="en-US" sz="2000" dirty="0" smtClean="0">
                <a:solidFill>
                  <a:srgbClr val="FF0000"/>
                </a:solidFill>
              </a:rPr>
              <a:t>U 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3928" y="5085184"/>
            <a:ext cx="860986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]2، ∞[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08305" y="5455127"/>
            <a:ext cx="100811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 -2، 2[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56938" y="5805264"/>
            <a:ext cx="247310" cy="4001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ar-JO" sz="2000" dirty="0">
                <a:solidFill>
                  <a:srgbClr val="FF0000"/>
                </a:solidFill>
              </a:rPr>
              <a:t>2</a:t>
            </a:r>
            <a:endParaRPr lang="ar-JO" sz="2000" dirty="0"/>
          </a:p>
        </p:txBody>
      </p:sp>
      <p:sp>
        <p:nvSpPr>
          <p:cNvPr id="11" name="Rectangle 10"/>
          <p:cNvSpPr/>
          <p:nvPr/>
        </p:nvSpPr>
        <p:spPr>
          <a:xfrm>
            <a:off x="5997042" y="5805264"/>
            <a:ext cx="556563" cy="4001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ar-JO" sz="2000" dirty="0" smtClean="0">
                <a:solidFill>
                  <a:srgbClr val="FF0000"/>
                </a:solidFill>
              </a:rPr>
              <a:t>، -</a:t>
            </a:r>
            <a:r>
              <a:rPr lang="ar-JO" sz="2000" dirty="0">
                <a:solidFill>
                  <a:srgbClr val="FF0000"/>
                </a:solidFill>
              </a:rPr>
              <a:t>2</a:t>
            </a:r>
            <a:endParaRPr lang="ar-JO" sz="2000" dirty="0"/>
          </a:p>
        </p:txBody>
      </p:sp>
      <p:sp>
        <p:nvSpPr>
          <p:cNvPr id="12" name="Rectangle 11"/>
          <p:cNvSpPr/>
          <p:nvPr/>
        </p:nvSpPr>
        <p:spPr>
          <a:xfrm>
            <a:off x="3153759" y="4725144"/>
            <a:ext cx="332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U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1681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5" grpId="0" animBg="1"/>
      <p:bldP spid="11" grpId="0" animBg="1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حالات وقواعد اشارة الاقتران التربيعي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628800"/>
            <a:ext cx="7410652" cy="2831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2023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955" y="-27384"/>
            <a:ext cx="6619453" cy="562074"/>
          </a:xfrm>
        </p:spPr>
        <p:txBody>
          <a:bodyPr>
            <a:normAutofit/>
          </a:bodyPr>
          <a:lstStyle/>
          <a:p>
            <a:r>
              <a:rPr lang="ar-JO" sz="2800" dirty="0" smtClean="0"/>
              <a:t>مثال مع خط</a:t>
            </a:r>
            <a:r>
              <a:rPr lang="ar-JO" sz="2800" dirty="0"/>
              <a:t>و</a:t>
            </a:r>
            <a:r>
              <a:rPr lang="ar-JO" sz="2800" dirty="0" smtClean="0"/>
              <a:t>ات الحل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764704"/>
            <a:ext cx="7499176" cy="5184576"/>
          </a:xfrm>
        </p:spPr>
        <p:txBody>
          <a:bodyPr>
            <a:normAutofit/>
          </a:bodyPr>
          <a:lstStyle/>
          <a:p>
            <a:pPr algn="r" rtl="1"/>
            <a:endParaRPr lang="ar-JO" dirty="0" smtClean="0"/>
          </a:p>
          <a:p>
            <a:pPr algn="r" rtl="1"/>
            <a:r>
              <a:rPr lang="ar-JO" sz="2400" dirty="0" smtClean="0"/>
              <a:t>1) نجد اصفار الاقتران</a:t>
            </a:r>
          </a:p>
          <a:p>
            <a:pPr algn="r" rtl="1"/>
            <a:r>
              <a:rPr lang="ar-JO" sz="2400" dirty="0" smtClean="0"/>
              <a:t>1- س</a:t>
            </a:r>
            <a:r>
              <a:rPr lang="ar-JO" sz="2400" baseline="30000" dirty="0" smtClean="0"/>
              <a:t>2 </a:t>
            </a:r>
            <a:r>
              <a:rPr lang="ar-JO" sz="2400" dirty="0" smtClean="0"/>
              <a:t>=(1- س)(1+ س)=صفر</a:t>
            </a:r>
          </a:p>
          <a:p>
            <a:pPr algn="r" rtl="1"/>
            <a:r>
              <a:rPr lang="ar-JO" sz="2400" dirty="0" smtClean="0"/>
              <a:t>(</a:t>
            </a:r>
            <a:r>
              <a:rPr lang="ar-JO" sz="2400" dirty="0"/>
              <a:t>1- س</a:t>
            </a:r>
            <a:r>
              <a:rPr lang="ar-JO" sz="2400" dirty="0" smtClean="0"/>
              <a:t>)</a:t>
            </a:r>
            <a:r>
              <a:rPr lang="ar-JO" sz="2400" dirty="0"/>
              <a:t> </a:t>
            </a:r>
            <a:r>
              <a:rPr lang="ar-JO" sz="2400" dirty="0" smtClean="0"/>
              <a:t>=صفر ،  (1</a:t>
            </a:r>
            <a:r>
              <a:rPr lang="ar-JO" sz="2400" dirty="0"/>
              <a:t>+ س</a:t>
            </a:r>
            <a:r>
              <a:rPr lang="ar-JO" sz="2400" dirty="0" smtClean="0"/>
              <a:t>)=صفر</a:t>
            </a:r>
          </a:p>
          <a:p>
            <a:pPr algn="r" rtl="1"/>
            <a:r>
              <a:rPr lang="ar-JO" sz="2400" dirty="0" smtClean="0"/>
              <a:t>اذن اما س=1 او س=-1</a:t>
            </a:r>
          </a:p>
          <a:p>
            <a:pPr algn="r" rtl="1"/>
            <a:endParaRPr lang="ar-JO" dirty="0" smtClean="0"/>
          </a:p>
          <a:p>
            <a:pPr algn="r" rtl="1"/>
            <a:endParaRPr lang="en-US" dirty="0"/>
          </a:p>
          <a:p>
            <a:pPr algn="r" rtl="1"/>
            <a:r>
              <a:rPr lang="ar-JO" dirty="0" smtClean="0"/>
              <a:t> 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2627784" y="4917893"/>
            <a:ext cx="5328592" cy="72008"/>
          </a:xfrm>
          <a:prstGeom prst="line">
            <a:avLst/>
          </a:prstGeom>
          <a:ln w="793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4355976" y="4534679"/>
            <a:ext cx="1" cy="31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215583" y="4570869"/>
            <a:ext cx="0" cy="347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 rot="10800000" flipV="1">
            <a:off x="5835160" y="4149080"/>
            <a:ext cx="760847" cy="4217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600" dirty="0" smtClean="0">
                <a:solidFill>
                  <a:schemeClr val="tx1"/>
                </a:solidFill>
              </a:rPr>
              <a:t>صفر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 rot="10800000" flipV="1">
            <a:off x="3955168" y="4149080"/>
            <a:ext cx="760848" cy="4217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600" dirty="0" smtClean="0">
                <a:solidFill>
                  <a:schemeClr val="tx1"/>
                </a:solidFill>
              </a:rPr>
              <a:t>صفر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555776" y="4570869"/>
            <a:ext cx="53285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2400" dirty="0" smtClean="0"/>
              <a:t>  --------------+++++++++++---------------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940152" y="4889924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2400" b="1" dirty="0" smtClean="0"/>
              <a:t>1 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11960" y="4839543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2400" b="1" dirty="0" smtClean="0"/>
              <a:t>- 1</a:t>
            </a:r>
            <a:endParaRPr lang="en-US" sz="2400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8711" y="476672"/>
            <a:ext cx="6925737" cy="770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803" y="3084015"/>
            <a:ext cx="1819245" cy="613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317753" y="3624992"/>
            <a:ext cx="52854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JO" sz="2400" dirty="0"/>
              <a:t>3)نطبق قاعدة اشارة الاقتران في حالة وجود صفران</a:t>
            </a:r>
          </a:p>
        </p:txBody>
      </p:sp>
      <p:sp>
        <p:nvSpPr>
          <p:cNvPr id="6" name="Rectangle 5"/>
          <p:cNvSpPr/>
          <p:nvPr/>
        </p:nvSpPr>
        <p:spPr>
          <a:xfrm>
            <a:off x="5504301" y="3068960"/>
            <a:ext cx="28841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JO" sz="2400" dirty="0"/>
              <a:t>2)اشاره معامل س</a:t>
            </a:r>
            <a:r>
              <a:rPr lang="ar-JO" sz="2400" baseline="30000" dirty="0"/>
              <a:t>2   </a:t>
            </a:r>
            <a:r>
              <a:rPr lang="ar-JO" sz="2400" dirty="0"/>
              <a:t>سالبه</a:t>
            </a:r>
            <a:r>
              <a:rPr lang="ar-JO" sz="2400" baseline="30000" dirty="0"/>
              <a:t>  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661248"/>
            <a:ext cx="7914033" cy="838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109131" y="5989350"/>
            <a:ext cx="180062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JO" sz="2000" dirty="0" smtClean="0">
                <a:solidFill>
                  <a:srgbClr val="FF0000"/>
                </a:solidFill>
              </a:rPr>
              <a:t>]-∞، -1[</a:t>
            </a:r>
            <a:r>
              <a:rPr lang="en-US" sz="2000" dirty="0" smtClean="0">
                <a:solidFill>
                  <a:srgbClr val="FF0000"/>
                </a:solidFill>
              </a:rPr>
              <a:t>U  </a:t>
            </a:r>
            <a:r>
              <a:rPr lang="ar-JO" sz="2000" dirty="0" smtClean="0">
                <a:solidFill>
                  <a:srgbClr val="FF0000"/>
                </a:solidFill>
              </a:rPr>
              <a:t> 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9552" y="5949280"/>
            <a:ext cx="113915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]1، ∞[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588924" y="5589240"/>
            <a:ext cx="100811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 -1، 1[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04048" y="5301208"/>
            <a:ext cx="3373039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ts val="2960"/>
            </a:pPr>
            <a:r>
              <a:rPr lang="ar-JO" sz="2400" dirty="0">
                <a:solidFill>
                  <a:schemeClr val="dk1"/>
                </a:solidFill>
                <a:latin typeface="Arial"/>
                <a:ea typeface="Arial"/>
                <a:sym typeface="Arial"/>
              </a:rPr>
              <a:t>4)نسجل النتائج على شكل فترات</a:t>
            </a:r>
            <a:endParaRPr lang="ar-JO" sz="2400" baseline="30000" dirty="0">
              <a:solidFill>
                <a:schemeClr val="dk1"/>
              </a:solidFill>
              <a:latin typeface="Arial"/>
              <a:ea typeface="Arial"/>
              <a:sym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52120" y="6516052"/>
            <a:ext cx="277672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r>
              <a:rPr lang="ar-JO" dirty="0" smtClean="0"/>
              <a:t>ليس له اشاره عندما </a:t>
            </a:r>
            <a:r>
              <a:rPr lang="ar-JO" dirty="0" smtClean="0">
                <a:solidFill>
                  <a:srgbClr val="FF0000"/>
                </a:solidFill>
              </a:rPr>
              <a:t>س=1 ،س=-1</a:t>
            </a:r>
            <a:endParaRPr lang="ar-JO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522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9" grpId="0" animBg="1"/>
      <p:bldP spid="13" grpId="0" animBg="1"/>
      <p:bldP spid="10" grpId="0"/>
      <p:bldP spid="11" grpId="0"/>
      <p:bldP spid="14" grpId="0"/>
      <p:bldP spid="4" grpId="0"/>
      <p:bldP spid="6" grpId="0"/>
      <p:bldP spid="18" grpId="0" animBg="1"/>
      <p:bldP spid="19" grpId="0" animBg="1"/>
      <p:bldP spid="20" grpId="0" animBg="1"/>
      <p:bldP spid="15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ar-JO" dirty="0" smtClean="0"/>
              <a:t>تدريب مع خط</a:t>
            </a:r>
            <a:r>
              <a:rPr lang="ar-JO" dirty="0"/>
              <a:t>و</a:t>
            </a:r>
            <a:r>
              <a:rPr lang="ar-JO" dirty="0" smtClean="0"/>
              <a:t>ات الحل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601" y="2179119"/>
            <a:ext cx="7992888" cy="4346225"/>
          </a:xfrm>
        </p:spPr>
        <p:txBody>
          <a:bodyPr>
            <a:normAutofit/>
          </a:bodyPr>
          <a:lstStyle/>
          <a:p>
            <a:pPr algn="r" rtl="1"/>
            <a:r>
              <a:rPr lang="ar-JO" dirty="0" smtClean="0"/>
              <a:t>1) نجد اصفار الاقتران</a:t>
            </a:r>
          </a:p>
          <a:p>
            <a:pPr algn="r" rtl="1"/>
            <a:r>
              <a:rPr lang="ar-JO" dirty="0" smtClean="0"/>
              <a:t>س</a:t>
            </a:r>
            <a:r>
              <a:rPr lang="ar-JO" baseline="30000" dirty="0" smtClean="0"/>
              <a:t>2 </a:t>
            </a:r>
            <a:r>
              <a:rPr lang="ar-JO" dirty="0" smtClean="0"/>
              <a:t>-9=(س-3)(س+3)=صفر</a:t>
            </a:r>
          </a:p>
          <a:p>
            <a:pPr algn="r" rtl="1"/>
            <a:r>
              <a:rPr lang="ar-JO" dirty="0" smtClean="0"/>
              <a:t>اذن اما س=3 او س=-3</a:t>
            </a:r>
          </a:p>
          <a:p>
            <a:pPr algn="r" rtl="1"/>
            <a:r>
              <a:rPr lang="ar-JO" dirty="0" smtClean="0"/>
              <a:t>2)نطبق قاعدة اشارة الاقتران في حالة وجود صفران</a:t>
            </a:r>
          </a:p>
          <a:p>
            <a:pPr algn="r" rtl="1"/>
            <a:endParaRPr lang="ar-JO" dirty="0" smtClean="0"/>
          </a:p>
          <a:p>
            <a:pPr algn="r" rtl="1"/>
            <a:endParaRPr lang="en-US" dirty="0"/>
          </a:p>
          <a:p>
            <a:pPr algn="r" rtl="1"/>
            <a:r>
              <a:rPr lang="ar-JO" dirty="0" smtClean="0"/>
              <a:t>  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 flipV="1">
            <a:off x="2386211" y="5709528"/>
            <a:ext cx="5328592" cy="72008"/>
          </a:xfrm>
          <a:prstGeom prst="line">
            <a:avLst/>
          </a:prstGeom>
          <a:ln w="79375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endCxn id="13" idx="4"/>
          </p:cNvCxnSpPr>
          <p:nvPr/>
        </p:nvCxnSpPr>
        <p:spPr>
          <a:xfrm flipV="1">
            <a:off x="4235818" y="5326314"/>
            <a:ext cx="1" cy="317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5974010" y="5362504"/>
            <a:ext cx="0" cy="347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 rot="10800000" flipV="1">
            <a:off x="5593587" y="4940715"/>
            <a:ext cx="760847" cy="4217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600" dirty="0" smtClean="0">
                <a:solidFill>
                  <a:schemeClr val="tx1"/>
                </a:solidFill>
              </a:rPr>
              <a:t>صفر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 rot="10800000" flipV="1">
            <a:off x="3855395" y="4904526"/>
            <a:ext cx="760848" cy="4217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600" dirty="0" smtClean="0">
                <a:solidFill>
                  <a:schemeClr val="tx1"/>
                </a:solidFill>
              </a:rPr>
              <a:t>صفر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69640" y="5362504"/>
            <a:ext cx="47004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JO" sz="2400" dirty="0"/>
              <a:t> + + + + +  - - - - - - - </a:t>
            </a:r>
            <a:r>
              <a:rPr lang="ar-JO" sz="2400" dirty="0" smtClean="0"/>
              <a:t>- -+ </a:t>
            </a:r>
            <a:r>
              <a:rPr lang="ar-JO" sz="2400" dirty="0"/>
              <a:t>+ + + +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5775034" y="5847655"/>
            <a:ext cx="4411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2400" b="1" dirty="0" smtClean="0"/>
              <a:t>3 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047306" y="5838519"/>
            <a:ext cx="543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JO" sz="2400" b="1" dirty="0" smtClean="0"/>
              <a:t>- 3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2977460" y="1300118"/>
            <a:ext cx="56989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JO" sz="3200" dirty="0"/>
              <a:t>ابحثي في اشارة الاقتران  ق(س) =س</a:t>
            </a:r>
            <a:r>
              <a:rPr lang="ar-JO" sz="3200" baseline="30000" dirty="0"/>
              <a:t>2 </a:t>
            </a:r>
            <a:r>
              <a:rPr lang="ar-JO" sz="3200" dirty="0"/>
              <a:t>-9</a:t>
            </a:r>
          </a:p>
        </p:txBody>
      </p:sp>
    </p:spTree>
    <p:extLst>
      <p:ext uri="{BB962C8B-B14F-4D97-AF65-F5344CB8AC3E}">
        <p14:creationId xmlns:p14="http://schemas.microsoft.com/office/powerpoint/2010/main" val="426851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9" grpId="0" animBg="1"/>
      <p:bldP spid="13" grpId="0" animBg="1"/>
      <p:bldP spid="10" grpId="0"/>
      <p:bldP spid="11" grpId="0"/>
      <p:bldP spid="14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نعبر بالكلمات عن النتائج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JO" dirty="0" smtClean="0"/>
              <a:t>اشارة ق(س) موجبة في الفتره </a:t>
            </a:r>
          </a:p>
          <a:p>
            <a:pPr marL="0" indent="0" algn="r" rtl="1">
              <a:buNone/>
            </a:pPr>
            <a:endParaRPr lang="ar-JO" dirty="0" smtClean="0"/>
          </a:p>
          <a:p>
            <a:pPr marL="0" indent="0" algn="r" rtl="1">
              <a:buNone/>
            </a:pPr>
            <a:endParaRPr lang="ar-JO" dirty="0" smtClean="0"/>
          </a:p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55776" y="1700808"/>
            <a:ext cx="171565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ar-JO" sz="2000" dirty="0" smtClean="0">
                <a:solidFill>
                  <a:srgbClr val="FF0000"/>
                </a:solidFill>
              </a:rPr>
              <a:t>]-∞، -3[</a:t>
            </a:r>
            <a:r>
              <a:rPr lang="en-US" sz="2000" dirty="0" smtClean="0">
                <a:solidFill>
                  <a:srgbClr val="FF0000"/>
                </a:solidFill>
              </a:rPr>
              <a:t>U 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1698076"/>
            <a:ext cx="1139159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]3، ∞[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35896" y="2348880"/>
            <a:ext cx="100811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pPr algn="r"/>
            <a:r>
              <a:rPr lang="ar-JO" sz="2000" dirty="0" smtClean="0">
                <a:solidFill>
                  <a:srgbClr val="FF0000"/>
                </a:solidFill>
              </a:rPr>
              <a:t>] -3، 3[</a:t>
            </a:r>
            <a:endParaRPr lang="ar-JO" sz="20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04048" y="2189360"/>
            <a:ext cx="36792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JO" sz="3200" dirty="0"/>
              <a:t>اشارة ق(س) سالبة عندما  </a:t>
            </a:r>
          </a:p>
        </p:txBody>
      </p:sp>
      <p:sp>
        <p:nvSpPr>
          <p:cNvPr id="8" name="Rectangle 7"/>
          <p:cNvSpPr/>
          <p:nvPr/>
        </p:nvSpPr>
        <p:spPr>
          <a:xfrm>
            <a:off x="4476660" y="2951946"/>
            <a:ext cx="42066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JO" sz="3200" dirty="0"/>
              <a:t>ليس له اشارة </a:t>
            </a:r>
            <a:r>
              <a:rPr lang="ar-JO" sz="3200"/>
              <a:t>عند </a:t>
            </a:r>
            <a:r>
              <a:rPr lang="ar-JO" sz="3200" smtClean="0"/>
              <a:t>س=3 </a:t>
            </a:r>
            <a:r>
              <a:rPr lang="ar-JO" sz="3200" dirty="0"/>
              <a:t>او -3</a:t>
            </a:r>
          </a:p>
        </p:txBody>
      </p:sp>
    </p:spTree>
    <p:extLst>
      <p:ext uri="{BB962C8B-B14F-4D97-AF65-F5344CB8AC3E}">
        <p14:creationId xmlns:p14="http://schemas.microsoft.com/office/powerpoint/2010/main" val="411754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>
            <a:normAutofit fontScale="90000"/>
          </a:bodyPr>
          <a:lstStyle/>
          <a:p>
            <a:r>
              <a:rPr lang="ar-JO" dirty="0" smtClean="0"/>
              <a:t>تدريب :ابحثي في اشارة كل من </a:t>
            </a:r>
            <a:r>
              <a:rPr lang="ar-JO" dirty="0" err="1" smtClean="0"/>
              <a:t>الاقترانات</a:t>
            </a:r>
            <a:r>
              <a:rPr lang="ar-JO" dirty="0" smtClean="0"/>
              <a:t> التالية: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JO" dirty="0" smtClean="0"/>
              <a:t> </a:t>
            </a:r>
          </a:p>
          <a:p>
            <a:pPr marL="0" indent="0" algn="r" rtl="1">
              <a:buNone/>
            </a:pPr>
            <a:r>
              <a:rPr lang="ar-JO" dirty="0" smtClean="0"/>
              <a:t>1)</a:t>
            </a:r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endParaRPr lang="ar-JO" dirty="0" smtClean="0"/>
          </a:p>
          <a:p>
            <a:pPr marL="0" indent="0" algn="r" rtl="1">
              <a:buNone/>
            </a:pPr>
            <a:r>
              <a:rPr lang="ar-JO" dirty="0" smtClean="0"/>
              <a:t>2)</a:t>
            </a:r>
          </a:p>
          <a:p>
            <a:pPr marL="0" indent="0" algn="r" rtl="1">
              <a:buNone/>
            </a:pPr>
            <a:endParaRPr lang="ar-JO" dirty="0" smtClean="0"/>
          </a:p>
          <a:p>
            <a:pPr marL="0" indent="0" algn="r" rtl="1">
              <a:buNone/>
            </a:pPr>
            <a:endParaRPr lang="ar-JO" dirty="0"/>
          </a:p>
          <a:p>
            <a:pPr marL="0" indent="0" algn="r" rtl="1">
              <a:buNone/>
            </a:pPr>
            <a:r>
              <a:rPr lang="ar-JO" dirty="0" smtClean="0"/>
              <a:t>3)</a:t>
            </a:r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916832"/>
            <a:ext cx="2990448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205" y="3841988"/>
            <a:ext cx="2940700" cy="117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5220072" y="5373216"/>
            <a:ext cx="2673826" cy="523220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 algn="r"/>
            <a:r>
              <a:rPr lang="ar-JO" sz="2800" dirty="0"/>
              <a:t>ق(س)= س</a:t>
            </a:r>
            <a:r>
              <a:rPr lang="ar-JO" sz="2800" baseline="30000" dirty="0"/>
              <a:t>2</a:t>
            </a:r>
            <a:r>
              <a:rPr lang="ar-JO" sz="2800" dirty="0"/>
              <a:t> -3س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571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318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الاهداف</vt:lpstr>
      <vt:lpstr>PowerPoint Presentation</vt:lpstr>
      <vt:lpstr>حالات وقواعد اشارة الاقتران التربيعي</vt:lpstr>
      <vt:lpstr>مثال مع خطوات الحل</vt:lpstr>
      <vt:lpstr>تدريب مع خطوات الحل</vt:lpstr>
      <vt:lpstr>نعبر بالكلمات عن النتائج</vt:lpstr>
      <vt:lpstr>تدريب :ابحثي في اشارة كل من الاقترانات التالية: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اشارة الاقتران التربيعي</dc:title>
  <dc:creator>top_tech</dc:creator>
  <cp:lastModifiedBy>saed</cp:lastModifiedBy>
  <cp:revision>25</cp:revision>
  <dcterms:created xsi:type="dcterms:W3CDTF">2018-09-24T03:04:01Z</dcterms:created>
  <dcterms:modified xsi:type="dcterms:W3CDTF">2020-10-27T19:20:28Z</dcterms:modified>
</cp:coreProperties>
</file>